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0E_FCB979A9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75" r:id="rId6"/>
    <p:sldId id="277" r:id="rId7"/>
    <p:sldId id="279" r:id="rId8"/>
    <p:sldId id="280" r:id="rId9"/>
    <p:sldId id="260" r:id="rId10"/>
    <p:sldId id="261" r:id="rId11"/>
    <p:sldId id="263" r:id="rId12"/>
    <p:sldId id="264" r:id="rId13"/>
    <p:sldId id="270" r:id="rId14"/>
    <p:sldId id="271" r:id="rId15"/>
    <p:sldId id="272" r:id="rId16"/>
    <p:sldId id="273" r:id="rId17"/>
    <p:sldId id="268" r:id="rId18"/>
    <p:sldId id="274" r:id="rId19"/>
    <p:sldId id="258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81E989-D373-0B8D-728A-EEF49E882ECD}" name="Marian van Weert-van den Elzen | gemeente Meierijstad" initials="MM" userId="S::mvanweert@meierijstad.nl::41a9d245-2465-423a-afff-8f4ac1ae71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E85133-D972-4B85-B2BD-02915BBB262A}" v="1883" dt="2025-02-13T12:37:25.2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Stijl, donker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 van Weert-van den Elzen | gemeente Meierijstad" userId="S::mvanweert@meierijstad.nl::41a9d245-2465-423a-afff-8f4ac1ae7175" providerId="AD" clId="Web-{8B7EAF7A-B27B-4C70-7883-74F1E7AF0278}"/>
    <pc:docChg chg="mod addSld modSld sldOrd">
      <pc:chgData name="Marian van Weert-van den Elzen | gemeente Meierijstad" userId="S::mvanweert@meierijstad.nl::41a9d245-2465-423a-afff-8f4ac1ae7175" providerId="AD" clId="Web-{8B7EAF7A-B27B-4C70-7883-74F1E7AF0278}" dt="2025-02-10T14:15:58.824" v="101" actId="20577"/>
      <pc:docMkLst>
        <pc:docMk/>
      </pc:docMkLst>
      <pc:sldChg chg="modSp">
        <pc:chgData name="Marian van Weert-van den Elzen | gemeente Meierijstad" userId="S::mvanweert@meierijstad.nl::41a9d245-2465-423a-afff-8f4ac1ae7175" providerId="AD" clId="Web-{8B7EAF7A-B27B-4C70-7883-74F1E7AF0278}" dt="2025-02-10T14:14:34.665" v="94" actId="20577"/>
        <pc:sldMkLst>
          <pc:docMk/>
          <pc:sldMk cId="536667979" sldId="261"/>
        </pc:sldMkLst>
        <pc:spChg chg="mod">
          <ac:chgData name="Marian van Weert-van den Elzen | gemeente Meierijstad" userId="S::mvanweert@meierijstad.nl::41a9d245-2465-423a-afff-8f4ac1ae7175" providerId="AD" clId="Web-{8B7EAF7A-B27B-4C70-7883-74F1E7AF0278}" dt="2025-02-10T14:14:34.665" v="94" actId="20577"/>
          <ac:spMkLst>
            <pc:docMk/>
            <pc:sldMk cId="536667979" sldId="261"/>
            <ac:spMk id="3" creationId="{B4EE3837-91A0-4172-AAD5-92FC8CDF839C}"/>
          </ac:spMkLst>
        </pc:spChg>
      </pc:sldChg>
      <pc:sldChg chg="modSp ord">
        <pc:chgData name="Marian van Weert-van den Elzen | gemeente Meierijstad" userId="S::mvanweert@meierijstad.nl::41a9d245-2465-423a-afff-8f4ac1ae7175" providerId="AD" clId="Web-{8B7EAF7A-B27B-4C70-7883-74F1E7AF0278}" dt="2025-02-10T14:14:08.367" v="89"/>
        <pc:sldMkLst>
          <pc:docMk/>
          <pc:sldMk cId="3166757470" sldId="276"/>
        </pc:sldMkLst>
      </pc:sldChg>
      <pc:sldChg chg="modSp new">
        <pc:chgData name="Marian van Weert-van den Elzen | gemeente Meierijstad" userId="S::mvanweert@meierijstad.nl::41a9d245-2465-423a-afff-8f4ac1ae7175" providerId="AD" clId="Web-{8B7EAF7A-B27B-4C70-7883-74F1E7AF0278}" dt="2025-02-10T14:15:58.824" v="101" actId="20577"/>
        <pc:sldMkLst>
          <pc:docMk/>
          <pc:sldMk cId="534292053" sldId="278"/>
        </pc:sldMkLst>
      </pc:sldChg>
    </pc:docChg>
  </pc:docChgLst>
  <pc:docChgLst>
    <pc:chgData name="Marian van Weert-van den Elzen | gemeente Meierijstad" userId="S::mvanweert@meierijstad.nl::41a9d245-2465-423a-afff-8f4ac1ae7175" providerId="AD" clId="Web-{56FD2C88-2197-391A-E451-6FFF1D93FA55}"/>
    <pc:docChg chg="modSld">
      <pc:chgData name="Marian van Weert-van den Elzen | gemeente Meierijstad" userId="S::mvanweert@meierijstad.nl::41a9d245-2465-423a-afff-8f4ac1ae7175" providerId="AD" clId="Web-{56FD2C88-2197-391A-E451-6FFF1D93FA55}" dt="2025-01-28T10:48:31.708" v="108" actId="20577"/>
      <pc:docMkLst>
        <pc:docMk/>
      </pc:docMkLst>
      <pc:sldChg chg="modSp">
        <pc:chgData name="Marian van Weert-van den Elzen | gemeente Meierijstad" userId="S::mvanweert@meierijstad.nl::41a9d245-2465-423a-afff-8f4ac1ae7175" providerId="AD" clId="Web-{56FD2C88-2197-391A-E451-6FFF1D93FA55}" dt="2025-01-28T10:48:31.708" v="108" actId="20577"/>
        <pc:sldMkLst>
          <pc:docMk/>
          <pc:sldMk cId="487606133" sldId="268"/>
        </pc:sldMkLst>
        <pc:spChg chg="mod">
          <ac:chgData name="Marian van Weert-van den Elzen | gemeente Meierijstad" userId="S::mvanweert@meierijstad.nl::41a9d245-2465-423a-afff-8f4ac1ae7175" providerId="AD" clId="Web-{56FD2C88-2197-391A-E451-6FFF1D93FA55}" dt="2025-01-28T10:48:31.708" v="108" actId="20577"/>
          <ac:spMkLst>
            <pc:docMk/>
            <pc:sldMk cId="487606133" sldId="268"/>
            <ac:spMk id="3" creationId="{E7CACCB0-B8EE-DB88-F623-48431689F450}"/>
          </ac:spMkLst>
        </pc:spChg>
      </pc:sldChg>
    </pc:docChg>
  </pc:docChgLst>
  <pc:docChgLst>
    <pc:chgData name="Marian van Weert-van den Elzen | gemeente Meierijstad" userId="41a9d245-2465-423a-afff-8f4ac1ae7175" providerId="ADAL" clId="{39E85133-D972-4B85-B2BD-02915BBB262A}"/>
    <pc:docChg chg="undo custSel addSld delSld modSld sldOrd">
      <pc:chgData name="Marian van Weert-van den Elzen | gemeente Meierijstad" userId="41a9d245-2465-423a-afff-8f4ac1ae7175" providerId="ADAL" clId="{39E85133-D972-4B85-B2BD-02915BBB262A}" dt="2025-02-13T12:37:25.276" v="6251" actId="20577"/>
      <pc:docMkLst>
        <pc:docMk/>
      </pc:docMkLst>
      <pc:sldChg chg="modSp mod">
        <pc:chgData name="Marian van Weert-van den Elzen | gemeente Meierijstad" userId="41a9d245-2465-423a-afff-8f4ac1ae7175" providerId="ADAL" clId="{39E85133-D972-4B85-B2BD-02915BBB262A}" dt="2025-01-23T14:32:11.151" v="96" actId="20577"/>
        <pc:sldMkLst>
          <pc:docMk/>
          <pc:sldMk cId="2590795521" sldId="256"/>
        </pc:sldMkLst>
        <pc:spChg chg="mod">
          <ac:chgData name="Marian van Weert-van den Elzen | gemeente Meierijstad" userId="41a9d245-2465-423a-afff-8f4ac1ae7175" providerId="ADAL" clId="{39E85133-D972-4B85-B2BD-02915BBB262A}" dt="2025-01-23T14:32:11.151" v="96" actId="20577"/>
          <ac:spMkLst>
            <pc:docMk/>
            <pc:sldMk cId="2590795521" sldId="256"/>
            <ac:spMk id="4" creationId="{00000000-0000-0000-0000-000000000000}"/>
          </ac:spMkLst>
        </pc:spChg>
        <pc:spChg chg="mod">
          <ac:chgData name="Marian van Weert-van den Elzen | gemeente Meierijstad" userId="41a9d245-2465-423a-afff-8f4ac1ae7175" providerId="ADAL" clId="{39E85133-D972-4B85-B2BD-02915BBB262A}" dt="2025-01-23T14:31:53.056" v="31" actId="20577"/>
          <ac:spMkLst>
            <pc:docMk/>
            <pc:sldMk cId="2590795521" sldId="256"/>
            <ac:spMk id="7" creationId="{00000000-0000-0000-0000-000000000000}"/>
          </ac:spMkLst>
        </pc:spChg>
        <pc:spChg chg="mod">
          <ac:chgData name="Marian van Weert-van den Elzen | gemeente Meierijstad" userId="41a9d245-2465-423a-afff-8f4ac1ae7175" providerId="ADAL" clId="{39E85133-D972-4B85-B2BD-02915BBB262A}" dt="2025-01-23T14:32:04.485" v="72" actId="20577"/>
          <ac:spMkLst>
            <pc:docMk/>
            <pc:sldMk cId="2590795521" sldId="256"/>
            <ac:spMk id="8" creationId="{00000000-0000-0000-0000-000000000000}"/>
          </ac:spMkLst>
        </pc:spChg>
      </pc:sldChg>
      <pc:sldChg chg="modSp del mod">
        <pc:chgData name="Marian van Weert-van den Elzen | gemeente Meierijstad" userId="41a9d245-2465-423a-afff-8f4ac1ae7175" providerId="ADAL" clId="{39E85133-D972-4B85-B2BD-02915BBB262A}" dt="2025-01-23T14:59:07.003" v="454" actId="47"/>
        <pc:sldMkLst>
          <pc:docMk/>
          <pc:sldMk cId="2358640996" sldId="257"/>
        </pc:sldMkLst>
      </pc:sldChg>
      <pc:sldChg chg="addSp delSp modSp mod ord">
        <pc:chgData name="Marian van Weert-van den Elzen | gemeente Meierijstad" userId="41a9d245-2465-423a-afff-8f4ac1ae7175" providerId="ADAL" clId="{39E85133-D972-4B85-B2BD-02915BBB262A}" dt="2025-02-13T12:35:06.728" v="6250" actId="20577"/>
        <pc:sldMkLst>
          <pc:docMk/>
          <pc:sldMk cId="1312843010" sldId="260"/>
        </pc:sldMkLst>
        <pc:spChg chg="mod">
          <ac:chgData name="Marian van Weert-van den Elzen | gemeente Meierijstad" userId="41a9d245-2465-423a-afff-8f4ac1ae7175" providerId="ADAL" clId="{39E85133-D972-4B85-B2BD-02915BBB262A}" dt="2025-02-13T09:55:58.055" v="5608" actId="20577"/>
          <ac:spMkLst>
            <pc:docMk/>
            <pc:sldMk cId="1312843010" sldId="260"/>
            <ac:spMk id="2" creationId="{7BD36AF1-21C5-4E3D-A2B4-E65AA0C9D0AA}"/>
          </ac:spMkLst>
        </pc:spChg>
        <pc:spChg chg="mod">
          <ac:chgData name="Marian van Weert-van den Elzen | gemeente Meierijstad" userId="41a9d245-2465-423a-afff-8f4ac1ae7175" providerId="ADAL" clId="{39E85133-D972-4B85-B2BD-02915BBB262A}" dt="2025-02-13T12:35:06.728" v="6250" actId="20577"/>
          <ac:spMkLst>
            <pc:docMk/>
            <pc:sldMk cId="1312843010" sldId="260"/>
            <ac:spMk id="3" creationId="{A3D92DFD-F4D3-4A23-A1FA-AEA8431AFE9A}"/>
          </ac:spMkLst>
        </pc:spChg>
      </pc:sldChg>
      <pc:sldChg chg="modSp mod modNotes">
        <pc:chgData name="Marian van Weert-van den Elzen | gemeente Meierijstad" userId="41a9d245-2465-423a-afff-8f4ac1ae7175" providerId="ADAL" clId="{39E85133-D972-4B85-B2BD-02915BBB262A}" dt="2025-02-13T12:25:47.433" v="6121" actId="20577"/>
        <pc:sldMkLst>
          <pc:docMk/>
          <pc:sldMk cId="536667979" sldId="261"/>
        </pc:sldMkLst>
        <pc:spChg chg="mod">
          <ac:chgData name="Marian van Weert-van den Elzen | gemeente Meierijstad" userId="41a9d245-2465-423a-afff-8f4ac1ae7175" providerId="ADAL" clId="{39E85133-D972-4B85-B2BD-02915BBB262A}" dt="2025-01-23T15:18:34.532" v="1107" actId="20577"/>
          <ac:spMkLst>
            <pc:docMk/>
            <pc:sldMk cId="536667979" sldId="261"/>
            <ac:spMk id="2" creationId="{6097B2D0-6D63-491C-8432-DFB82A2C9556}"/>
          </ac:spMkLst>
        </pc:spChg>
        <pc:spChg chg="mod">
          <ac:chgData name="Marian van Weert-van den Elzen | gemeente Meierijstad" userId="41a9d245-2465-423a-afff-8f4ac1ae7175" providerId="ADAL" clId="{39E85133-D972-4B85-B2BD-02915BBB262A}" dt="2025-02-13T12:25:47.433" v="6121" actId="20577"/>
          <ac:spMkLst>
            <pc:docMk/>
            <pc:sldMk cId="536667979" sldId="261"/>
            <ac:spMk id="3" creationId="{B4EE3837-91A0-4172-AAD5-92FC8CDF839C}"/>
          </ac:spMkLst>
        </pc:spChg>
      </pc:sldChg>
      <pc:sldChg chg="del">
        <pc:chgData name="Marian van Weert-van den Elzen | gemeente Meierijstad" userId="41a9d245-2465-423a-afff-8f4ac1ae7175" providerId="ADAL" clId="{39E85133-D972-4B85-B2BD-02915BBB262A}" dt="2025-01-23T15:11:32.776" v="706" actId="47"/>
        <pc:sldMkLst>
          <pc:docMk/>
          <pc:sldMk cId="4248616693" sldId="262"/>
        </pc:sldMkLst>
      </pc:sldChg>
      <pc:sldChg chg="addSp modSp mod setBg modAnim">
        <pc:chgData name="Marian van Weert-van den Elzen | gemeente Meierijstad" userId="41a9d245-2465-423a-afff-8f4ac1ae7175" providerId="ADAL" clId="{39E85133-D972-4B85-B2BD-02915BBB262A}" dt="2025-02-13T12:37:25.276" v="6251" actId="20577"/>
        <pc:sldMkLst>
          <pc:docMk/>
          <pc:sldMk cId="382006332" sldId="263"/>
        </pc:sldMkLst>
        <pc:spChg chg="mod">
          <ac:chgData name="Marian van Weert-van den Elzen | gemeente Meierijstad" userId="41a9d245-2465-423a-afff-8f4ac1ae7175" providerId="ADAL" clId="{39E85133-D972-4B85-B2BD-02915BBB262A}" dt="2025-02-13T09:58:16.786" v="5754" actId="20577"/>
          <ac:spMkLst>
            <pc:docMk/>
            <pc:sldMk cId="382006332" sldId="263"/>
            <ac:spMk id="2" creationId="{52CF9B00-CECD-4DB2-A4D4-8AFEA4BB5C0C}"/>
          </ac:spMkLst>
        </pc:spChg>
        <pc:graphicFrameChg chg="mod modGraphic">
          <ac:chgData name="Marian van Weert-van den Elzen | gemeente Meierijstad" userId="41a9d245-2465-423a-afff-8f4ac1ae7175" providerId="ADAL" clId="{39E85133-D972-4B85-B2BD-02915BBB262A}" dt="2025-02-13T12:37:25.276" v="6251" actId="20577"/>
          <ac:graphicFrameMkLst>
            <pc:docMk/>
            <pc:sldMk cId="382006332" sldId="263"/>
            <ac:graphicFrameMk id="6" creationId="{93F10DBE-093A-4901-9B8E-CF44971C0B1A}"/>
          </ac:graphicFrameMkLst>
        </pc:graphicFrameChg>
        <pc:picChg chg="add mod ord">
          <ac:chgData name="Marian van Weert-van den Elzen | gemeente Meierijstad" userId="41a9d245-2465-423a-afff-8f4ac1ae7175" providerId="ADAL" clId="{39E85133-D972-4B85-B2BD-02915BBB262A}" dt="2025-02-13T10:01:32.334" v="5937" actId="12788"/>
          <ac:picMkLst>
            <pc:docMk/>
            <pc:sldMk cId="382006332" sldId="263"/>
            <ac:picMk id="3" creationId="{2139D6FC-3A0B-630B-7FD6-E16CB3DE4984}"/>
          </ac:picMkLst>
        </pc:picChg>
      </pc:sldChg>
      <pc:sldChg chg="addSp delSp modSp mod setBg modAnim">
        <pc:chgData name="Marian van Weert-van den Elzen | gemeente Meierijstad" userId="41a9d245-2465-423a-afff-8f4ac1ae7175" providerId="ADAL" clId="{39E85133-D972-4B85-B2BD-02915BBB262A}" dt="2025-02-13T10:02:36.830" v="5940"/>
        <pc:sldMkLst>
          <pc:docMk/>
          <pc:sldMk cId="2520457276" sldId="264"/>
        </pc:sldMkLst>
        <pc:spChg chg="mod">
          <ac:chgData name="Marian van Weert-van den Elzen | gemeente Meierijstad" userId="41a9d245-2465-423a-afff-8f4ac1ae7175" providerId="ADAL" clId="{39E85133-D972-4B85-B2BD-02915BBB262A}" dt="2025-02-13T09:59:33.814" v="5797" actId="20577"/>
          <ac:spMkLst>
            <pc:docMk/>
            <pc:sldMk cId="2520457276" sldId="264"/>
            <ac:spMk id="2" creationId="{79185014-CBE9-45AE-B0AA-028CD9104B75}"/>
          </ac:spMkLst>
        </pc:spChg>
        <pc:graphicFrameChg chg="add mod modGraphic">
          <ac:chgData name="Marian van Weert-van den Elzen | gemeente Meierijstad" userId="41a9d245-2465-423a-afff-8f4ac1ae7175" providerId="ADAL" clId="{39E85133-D972-4B85-B2BD-02915BBB262A}" dt="2025-02-13T09:59:43.976" v="5811" actId="20577"/>
          <ac:graphicFrameMkLst>
            <pc:docMk/>
            <pc:sldMk cId="2520457276" sldId="264"/>
            <ac:graphicFrameMk id="8" creationId="{2DAB8A4F-A58F-22DF-28E9-7097A7D7C3C4}"/>
          </ac:graphicFrameMkLst>
        </pc:graphicFrameChg>
        <pc:picChg chg="add mod ord">
          <ac:chgData name="Marian van Weert-van den Elzen | gemeente Meierijstad" userId="41a9d245-2465-423a-afff-8f4ac1ae7175" providerId="ADAL" clId="{39E85133-D972-4B85-B2BD-02915BBB262A}" dt="2025-01-23T14:58:20.664" v="430" actId="1036"/>
          <ac:picMkLst>
            <pc:docMk/>
            <pc:sldMk cId="2520457276" sldId="264"/>
            <ac:picMk id="12" creationId="{7E05FAFF-4D62-2BF0-C91D-6647082B0704}"/>
          </ac:picMkLst>
        </pc:picChg>
      </pc:sldChg>
      <pc:sldChg chg="del">
        <pc:chgData name="Marian van Weert-van den Elzen | gemeente Meierijstad" userId="41a9d245-2465-423a-afff-8f4ac1ae7175" providerId="ADAL" clId="{39E85133-D972-4B85-B2BD-02915BBB262A}" dt="2025-01-23T14:59:43.110" v="459" actId="47"/>
        <pc:sldMkLst>
          <pc:docMk/>
          <pc:sldMk cId="541611387" sldId="265"/>
        </pc:sldMkLst>
      </pc:sldChg>
      <pc:sldChg chg="del">
        <pc:chgData name="Marian van Weert-van den Elzen | gemeente Meierijstad" userId="41a9d245-2465-423a-afff-8f4ac1ae7175" providerId="ADAL" clId="{39E85133-D972-4B85-B2BD-02915BBB262A}" dt="2025-01-23T15:11:48.558" v="707" actId="47"/>
        <pc:sldMkLst>
          <pc:docMk/>
          <pc:sldMk cId="1558323195" sldId="266"/>
        </pc:sldMkLst>
      </pc:sldChg>
      <pc:sldChg chg="del">
        <pc:chgData name="Marian van Weert-van den Elzen | gemeente Meierijstad" userId="41a9d245-2465-423a-afff-8f4ac1ae7175" providerId="ADAL" clId="{39E85133-D972-4B85-B2BD-02915BBB262A}" dt="2025-01-23T15:25:43.106" v="1153" actId="47"/>
        <pc:sldMkLst>
          <pc:docMk/>
          <pc:sldMk cId="184243734" sldId="267"/>
        </pc:sldMkLst>
      </pc:sldChg>
      <pc:sldChg chg="addSp modSp mod">
        <pc:chgData name="Marian van Weert-van den Elzen | gemeente Meierijstad" userId="41a9d245-2465-423a-afff-8f4ac1ae7175" providerId="ADAL" clId="{39E85133-D972-4B85-B2BD-02915BBB262A}" dt="2025-02-13T12:25:05.514" v="6037" actId="20577"/>
        <pc:sldMkLst>
          <pc:docMk/>
          <pc:sldMk cId="487606133" sldId="268"/>
        </pc:sldMkLst>
        <pc:spChg chg="mod">
          <ac:chgData name="Marian van Weert-van den Elzen | gemeente Meierijstad" userId="41a9d245-2465-423a-afff-8f4ac1ae7175" providerId="ADAL" clId="{39E85133-D972-4B85-B2BD-02915BBB262A}" dt="2025-02-06T09:12:55.508" v="3653" actId="20577"/>
          <ac:spMkLst>
            <pc:docMk/>
            <pc:sldMk cId="487606133" sldId="268"/>
            <ac:spMk id="2" creationId="{7E315BA1-3F23-A515-4926-FC724D34D828}"/>
          </ac:spMkLst>
        </pc:spChg>
        <pc:spChg chg="mod">
          <ac:chgData name="Marian van Weert-van den Elzen | gemeente Meierijstad" userId="41a9d245-2465-423a-afff-8f4ac1ae7175" providerId="ADAL" clId="{39E85133-D972-4B85-B2BD-02915BBB262A}" dt="2025-02-13T12:25:05.514" v="6037" actId="20577"/>
          <ac:spMkLst>
            <pc:docMk/>
            <pc:sldMk cId="487606133" sldId="268"/>
            <ac:spMk id="3" creationId="{E7CACCB0-B8EE-DB88-F623-48431689F450}"/>
          </ac:spMkLst>
        </pc:spChg>
      </pc:sldChg>
      <pc:sldChg chg="del">
        <pc:chgData name="Marian van Weert-van den Elzen | gemeente Meierijstad" userId="41a9d245-2465-423a-afff-8f4ac1ae7175" providerId="ADAL" clId="{39E85133-D972-4B85-B2BD-02915BBB262A}" dt="2025-01-23T15:12:00.779" v="708" actId="47"/>
        <pc:sldMkLst>
          <pc:docMk/>
          <pc:sldMk cId="54045127" sldId="269"/>
        </pc:sldMkLst>
      </pc:sldChg>
      <pc:sldChg chg="modSp add mod modAnim">
        <pc:chgData name="Marian van Weert-van den Elzen | gemeente Meierijstad" userId="41a9d245-2465-423a-afff-8f4ac1ae7175" providerId="ADAL" clId="{39E85133-D972-4B85-B2BD-02915BBB262A}" dt="2025-02-13T10:02:41.276" v="5941"/>
        <pc:sldMkLst>
          <pc:docMk/>
          <pc:sldMk cId="4240013737" sldId="270"/>
        </pc:sldMkLst>
        <pc:spChg chg="mod">
          <ac:chgData name="Marian van Weert-van den Elzen | gemeente Meierijstad" userId="41a9d245-2465-423a-afff-8f4ac1ae7175" providerId="ADAL" clId="{39E85133-D972-4B85-B2BD-02915BBB262A}" dt="2025-02-13T09:59:52.751" v="5838" actId="20577"/>
          <ac:spMkLst>
            <pc:docMk/>
            <pc:sldMk cId="4240013737" sldId="270"/>
            <ac:spMk id="2" creationId="{2537A607-DAF6-87FD-1AFE-AEC5B199969C}"/>
          </ac:spMkLst>
        </pc:spChg>
        <pc:graphicFrameChg chg="mod modGraphic">
          <ac:chgData name="Marian van Weert-van den Elzen | gemeente Meierijstad" userId="41a9d245-2465-423a-afff-8f4ac1ae7175" providerId="ADAL" clId="{39E85133-D972-4B85-B2BD-02915BBB262A}" dt="2025-02-13T09:59:48.080" v="5818" actId="20577"/>
          <ac:graphicFrameMkLst>
            <pc:docMk/>
            <pc:sldMk cId="4240013737" sldId="270"/>
            <ac:graphicFrameMk id="8" creationId="{F6C12C4A-FCAF-054A-4C39-59E843D2E7C1}"/>
          </ac:graphicFrameMkLst>
        </pc:graphicFrameChg>
        <pc:picChg chg="mod">
          <ac:chgData name="Marian van Weert-van den Elzen | gemeente Meierijstad" userId="41a9d245-2465-423a-afff-8f4ac1ae7175" providerId="ADAL" clId="{39E85133-D972-4B85-B2BD-02915BBB262A}" dt="2025-01-23T14:58:11.632" v="422" actId="12788"/>
          <ac:picMkLst>
            <pc:docMk/>
            <pc:sldMk cId="4240013737" sldId="270"/>
            <ac:picMk id="12" creationId="{B1DDDBB1-1127-BBF6-55BC-9B72260FDAA1}"/>
          </ac:picMkLst>
        </pc:picChg>
      </pc:sldChg>
      <pc:sldChg chg="modSp add mod modAnim modNotes">
        <pc:chgData name="Marian van Weert-van den Elzen | gemeente Meierijstad" userId="41a9d245-2465-423a-afff-8f4ac1ae7175" providerId="ADAL" clId="{39E85133-D972-4B85-B2BD-02915BBB262A}" dt="2025-02-13T10:02:43.765" v="5942"/>
        <pc:sldMkLst>
          <pc:docMk/>
          <pc:sldMk cId="680131205" sldId="271"/>
        </pc:sldMkLst>
        <pc:spChg chg="mod">
          <ac:chgData name="Marian van Weert-van den Elzen | gemeente Meierijstad" userId="41a9d245-2465-423a-afff-8f4ac1ae7175" providerId="ADAL" clId="{39E85133-D972-4B85-B2BD-02915BBB262A}" dt="2025-02-13T09:59:58.657" v="5858" actId="20577"/>
          <ac:spMkLst>
            <pc:docMk/>
            <pc:sldMk cId="680131205" sldId="271"/>
            <ac:spMk id="2" creationId="{EC5E42D1-85B2-1619-9065-1294C2394DE9}"/>
          </ac:spMkLst>
        </pc:spChg>
        <pc:graphicFrameChg chg="mod modGraphic">
          <ac:chgData name="Marian van Weert-van den Elzen | gemeente Meierijstad" userId="41a9d245-2465-423a-afff-8f4ac1ae7175" providerId="ADAL" clId="{39E85133-D972-4B85-B2BD-02915BBB262A}" dt="2025-02-13T10:00:02.398" v="5872" actId="20577"/>
          <ac:graphicFrameMkLst>
            <pc:docMk/>
            <pc:sldMk cId="680131205" sldId="271"/>
            <ac:graphicFrameMk id="8" creationId="{E4D29DD4-20BE-6752-2206-6E98284DC4BB}"/>
          </ac:graphicFrameMkLst>
        </pc:graphicFrameChg>
        <pc:picChg chg="mod">
          <ac:chgData name="Marian van Weert-van den Elzen | gemeente Meierijstad" userId="41a9d245-2465-423a-afff-8f4ac1ae7175" providerId="ADAL" clId="{39E85133-D972-4B85-B2BD-02915BBB262A}" dt="2025-01-23T15:06:42.002" v="463" actId="1076"/>
          <ac:picMkLst>
            <pc:docMk/>
            <pc:sldMk cId="680131205" sldId="271"/>
            <ac:picMk id="12" creationId="{B550DC9E-C62B-6D94-184A-27C1F9D511EF}"/>
          </ac:picMkLst>
        </pc:picChg>
      </pc:sldChg>
      <pc:sldChg chg="modSp add mod modAnim">
        <pc:chgData name="Marian van Weert-van den Elzen | gemeente Meierijstad" userId="41a9d245-2465-423a-afff-8f4ac1ae7175" providerId="ADAL" clId="{39E85133-D972-4B85-B2BD-02915BBB262A}" dt="2025-02-13T10:02:45.891" v="5943"/>
        <pc:sldMkLst>
          <pc:docMk/>
          <pc:sldMk cId="923451898" sldId="272"/>
        </pc:sldMkLst>
        <pc:spChg chg="mod">
          <ac:chgData name="Marian van Weert-van den Elzen | gemeente Meierijstad" userId="41a9d245-2465-423a-afff-8f4ac1ae7175" providerId="ADAL" clId="{39E85133-D972-4B85-B2BD-02915BBB262A}" dt="2025-02-13T10:00:15.910" v="5913" actId="20577"/>
          <ac:spMkLst>
            <pc:docMk/>
            <pc:sldMk cId="923451898" sldId="272"/>
            <ac:spMk id="2" creationId="{59D16467-5305-17CF-FD35-91F4B77E6630}"/>
          </ac:spMkLst>
        </pc:spChg>
        <pc:graphicFrameChg chg="mod modGraphic">
          <ac:chgData name="Marian van Weert-van den Elzen | gemeente Meierijstad" userId="41a9d245-2465-423a-afff-8f4ac1ae7175" providerId="ADAL" clId="{39E85133-D972-4B85-B2BD-02915BBB262A}" dt="2025-02-13T10:00:11.264" v="5893" actId="20577"/>
          <ac:graphicFrameMkLst>
            <pc:docMk/>
            <pc:sldMk cId="923451898" sldId="272"/>
            <ac:graphicFrameMk id="8" creationId="{52D09EEA-BB02-6F00-0EFD-14094728E953}"/>
          </ac:graphicFrameMkLst>
        </pc:graphicFrameChg>
        <pc:picChg chg="mod">
          <ac:chgData name="Marian van Weert-van den Elzen | gemeente Meierijstad" userId="41a9d245-2465-423a-afff-8f4ac1ae7175" providerId="ADAL" clId="{39E85133-D972-4B85-B2BD-02915BBB262A}" dt="2025-01-23T15:11:24.795" v="705" actId="14826"/>
          <ac:picMkLst>
            <pc:docMk/>
            <pc:sldMk cId="923451898" sldId="272"/>
            <ac:picMk id="12" creationId="{9188ED83-7E3B-590D-56FD-FB27A8514679}"/>
          </ac:picMkLst>
        </pc:picChg>
      </pc:sldChg>
      <pc:sldChg chg="modSp add mod modAnim">
        <pc:chgData name="Marian van Weert-van den Elzen | gemeente Meierijstad" userId="41a9d245-2465-423a-afff-8f4ac1ae7175" providerId="ADAL" clId="{39E85133-D972-4B85-B2BD-02915BBB262A}" dt="2025-02-13T10:02:48.270" v="5944"/>
        <pc:sldMkLst>
          <pc:docMk/>
          <pc:sldMk cId="743447788" sldId="273"/>
        </pc:sldMkLst>
        <pc:spChg chg="mod">
          <ac:chgData name="Marian van Weert-van den Elzen | gemeente Meierijstad" userId="41a9d245-2465-423a-afff-8f4ac1ae7175" providerId="ADAL" clId="{39E85133-D972-4B85-B2BD-02915BBB262A}" dt="2025-02-13T10:00:22.877" v="5933" actId="20577"/>
          <ac:spMkLst>
            <pc:docMk/>
            <pc:sldMk cId="743447788" sldId="273"/>
            <ac:spMk id="2" creationId="{7EA2523B-DD26-79D5-CC6A-8644C918429C}"/>
          </ac:spMkLst>
        </pc:spChg>
        <pc:graphicFrameChg chg="mod modGraphic">
          <ac:chgData name="Marian van Weert-van den Elzen | gemeente Meierijstad" userId="41a9d245-2465-423a-afff-8f4ac1ae7175" providerId="ADAL" clId="{39E85133-D972-4B85-B2BD-02915BBB262A}" dt="2025-02-13T10:00:25.123" v="5934"/>
          <ac:graphicFrameMkLst>
            <pc:docMk/>
            <pc:sldMk cId="743447788" sldId="273"/>
            <ac:graphicFrameMk id="8" creationId="{B5FCE8B9-6CC9-1183-19A1-6CFDD36B8899}"/>
          </ac:graphicFrameMkLst>
        </pc:graphicFrameChg>
        <pc:picChg chg="mod">
          <ac:chgData name="Marian van Weert-van den Elzen | gemeente Meierijstad" userId="41a9d245-2465-423a-afff-8f4ac1ae7175" providerId="ADAL" clId="{39E85133-D972-4B85-B2BD-02915BBB262A}" dt="2025-01-23T15:25:33.387" v="1152" actId="14826"/>
          <ac:picMkLst>
            <pc:docMk/>
            <pc:sldMk cId="743447788" sldId="273"/>
            <ac:picMk id="12" creationId="{CFD31467-4372-171E-D184-A92AF7BF24E5}"/>
          </ac:picMkLst>
        </pc:picChg>
      </pc:sldChg>
      <pc:sldChg chg="modSp add mod">
        <pc:chgData name="Marian van Weert-van den Elzen | gemeente Meierijstad" userId="41a9d245-2465-423a-afff-8f4ac1ae7175" providerId="ADAL" clId="{39E85133-D972-4B85-B2BD-02915BBB262A}" dt="2025-02-13T12:26:32.832" v="6135"/>
        <pc:sldMkLst>
          <pc:docMk/>
          <pc:sldMk cId="3872565759" sldId="274"/>
        </pc:sldMkLst>
        <pc:spChg chg="mod">
          <ac:chgData name="Marian van Weert-van den Elzen | gemeente Meierijstad" userId="41a9d245-2465-423a-afff-8f4ac1ae7175" providerId="ADAL" clId="{39E85133-D972-4B85-B2BD-02915BBB262A}" dt="2025-01-23T15:27:45.679" v="1412" actId="20577"/>
          <ac:spMkLst>
            <pc:docMk/>
            <pc:sldMk cId="3872565759" sldId="274"/>
            <ac:spMk id="2" creationId="{83A4AAD0-C9C3-493C-38A3-98CEBB96C882}"/>
          </ac:spMkLst>
        </pc:spChg>
        <pc:spChg chg="mod">
          <ac:chgData name="Marian van Weert-van den Elzen | gemeente Meierijstad" userId="41a9d245-2465-423a-afff-8f4ac1ae7175" providerId="ADAL" clId="{39E85133-D972-4B85-B2BD-02915BBB262A}" dt="2025-02-13T12:26:32.832" v="6135"/>
          <ac:spMkLst>
            <pc:docMk/>
            <pc:sldMk cId="3872565759" sldId="274"/>
            <ac:spMk id="3" creationId="{C7937944-C0EA-D6D0-2A25-4574BD9CF23B}"/>
          </ac:spMkLst>
        </pc:spChg>
      </pc:sldChg>
      <pc:sldChg chg="addSp delSp modSp new mod">
        <pc:chgData name="Marian van Weert-van den Elzen | gemeente Meierijstad" userId="41a9d245-2465-423a-afff-8f4ac1ae7175" providerId="ADAL" clId="{39E85133-D972-4B85-B2BD-02915BBB262A}" dt="2025-02-06T08:30:47.217" v="2165" actId="20577"/>
        <pc:sldMkLst>
          <pc:docMk/>
          <pc:sldMk cId="3433533575" sldId="275"/>
        </pc:sldMkLst>
        <pc:spChg chg="mod">
          <ac:chgData name="Marian van Weert-van den Elzen | gemeente Meierijstad" userId="41a9d245-2465-423a-afff-8f4ac1ae7175" providerId="ADAL" clId="{39E85133-D972-4B85-B2BD-02915BBB262A}" dt="2025-02-06T08:17:44.163" v="1777" actId="20577"/>
          <ac:spMkLst>
            <pc:docMk/>
            <pc:sldMk cId="3433533575" sldId="275"/>
            <ac:spMk id="2" creationId="{1FBB080B-7CF8-7D56-E777-68D6C2A77C0D}"/>
          </ac:spMkLst>
        </pc:spChg>
        <pc:spChg chg="add mod">
          <ac:chgData name="Marian van Weert-van den Elzen | gemeente Meierijstad" userId="41a9d245-2465-423a-afff-8f4ac1ae7175" providerId="ADAL" clId="{39E85133-D972-4B85-B2BD-02915BBB262A}" dt="2025-02-06T08:30:35.899" v="2162" actId="20577"/>
          <ac:spMkLst>
            <pc:docMk/>
            <pc:sldMk cId="3433533575" sldId="275"/>
            <ac:spMk id="13" creationId="{811AA1EC-EAC2-6746-878D-83C64D418936}"/>
          </ac:spMkLst>
        </pc:spChg>
        <pc:spChg chg="add mod">
          <ac:chgData name="Marian van Weert-van den Elzen | gemeente Meierijstad" userId="41a9d245-2465-423a-afff-8f4ac1ae7175" providerId="ADAL" clId="{39E85133-D972-4B85-B2BD-02915BBB262A}" dt="2025-02-06T08:30:47.217" v="2165" actId="20577"/>
          <ac:spMkLst>
            <pc:docMk/>
            <pc:sldMk cId="3433533575" sldId="275"/>
            <ac:spMk id="14" creationId="{5F0CB3CC-EB42-51A3-D12D-6FABC7CE1C52}"/>
          </ac:spMkLst>
        </pc:spChg>
        <pc:picChg chg="add mod modCrop">
          <ac:chgData name="Marian van Weert-van den Elzen | gemeente Meierijstad" userId="41a9d245-2465-423a-afff-8f4ac1ae7175" providerId="ADAL" clId="{39E85133-D972-4B85-B2BD-02915BBB262A}" dt="2025-02-06T08:26:21.987" v="1805" actId="1076"/>
          <ac:picMkLst>
            <pc:docMk/>
            <pc:sldMk cId="3433533575" sldId="275"/>
            <ac:picMk id="8" creationId="{F003E2A9-E8BF-2EA4-0EC7-10FFAB92171B}"/>
          </ac:picMkLst>
        </pc:picChg>
        <pc:picChg chg="add mod modCrop">
          <ac:chgData name="Marian van Weert-van den Elzen | gemeente Meierijstad" userId="41a9d245-2465-423a-afff-8f4ac1ae7175" providerId="ADAL" clId="{39E85133-D972-4B85-B2BD-02915BBB262A}" dt="2025-02-06T08:26:15.691" v="1803" actId="14100"/>
          <ac:picMkLst>
            <pc:docMk/>
            <pc:sldMk cId="3433533575" sldId="275"/>
            <ac:picMk id="12" creationId="{13AAA96F-DA9D-A2A9-052E-E95E3BD95C88}"/>
          </ac:picMkLst>
        </pc:picChg>
      </pc:sldChg>
      <pc:sldChg chg="addSp delSp modSp new del mod ord">
        <pc:chgData name="Marian van Weert-van den Elzen | gemeente Meierijstad" userId="41a9d245-2465-423a-afff-8f4ac1ae7175" providerId="ADAL" clId="{39E85133-D972-4B85-B2BD-02915BBB262A}" dt="2025-02-13T09:38:33.257" v="5180" actId="2696"/>
        <pc:sldMkLst>
          <pc:docMk/>
          <pc:sldMk cId="3166757470" sldId="276"/>
        </pc:sldMkLst>
        <pc:spChg chg="mod">
          <ac:chgData name="Marian van Weert-van den Elzen | gemeente Meierijstad" userId="41a9d245-2465-423a-afff-8f4ac1ae7175" providerId="ADAL" clId="{39E85133-D972-4B85-B2BD-02915BBB262A}" dt="2025-02-13T09:21:19.685" v="3687" actId="20577"/>
          <ac:spMkLst>
            <pc:docMk/>
            <pc:sldMk cId="3166757470" sldId="276"/>
            <ac:spMk id="2" creationId="{D4538137-0171-C82E-DE19-E13797D38F4C}"/>
          </ac:spMkLst>
        </pc:spChg>
        <pc:spChg chg="add del mod">
          <ac:chgData name="Marian van Weert-van den Elzen | gemeente Meierijstad" userId="41a9d245-2465-423a-afff-8f4ac1ae7175" providerId="ADAL" clId="{39E85133-D972-4B85-B2BD-02915BBB262A}" dt="2025-02-13T09:21:29.354" v="3688" actId="478"/>
          <ac:spMkLst>
            <pc:docMk/>
            <pc:sldMk cId="3166757470" sldId="276"/>
            <ac:spMk id="7" creationId="{636CB391-1639-7D04-5AB1-7F7E326F1493}"/>
          </ac:spMkLst>
        </pc:spChg>
      </pc:sldChg>
      <pc:sldChg chg="addSp delSp modSp new mod">
        <pc:chgData name="Marian van Weert-van den Elzen | gemeente Meierijstad" userId="41a9d245-2465-423a-afff-8f4ac1ae7175" providerId="ADAL" clId="{39E85133-D972-4B85-B2BD-02915BBB262A}" dt="2025-02-06T09:08:07.074" v="3571" actId="20577"/>
        <pc:sldMkLst>
          <pc:docMk/>
          <pc:sldMk cId="76074921" sldId="277"/>
        </pc:sldMkLst>
        <pc:spChg chg="mod">
          <ac:chgData name="Marian van Weert-van den Elzen | gemeente Meierijstad" userId="41a9d245-2465-423a-afff-8f4ac1ae7175" providerId="ADAL" clId="{39E85133-D972-4B85-B2BD-02915BBB262A}" dt="2025-02-06T08:55:09.449" v="2963" actId="20577"/>
          <ac:spMkLst>
            <pc:docMk/>
            <pc:sldMk cId="76074921" sldId="277"/>
            <ac:spMk id="2" creationId="{8F5D832B-C227-FA1A-E0A7-7359E620E3DE}"/>
          </ac:spMkLst>
        </pc:spChg>
        <pc:spChg chg="mod">
          <ac:chgData name="Marian van Weert-van den Elzen | gemeente Meierijstad" userId="41a9d245-2465-423a-afff-8f4ac1ae7175" providerId="ADAL" clId="{39E85133-D972-4B85-B2BD-02915BBB262A}" dt="2025-02-06T09:08:07.074" v="3571" actId="20577"/>
          <ac:spMkLst>
            <pc:docMk/>
            <pc:sldMk cId="76074921" sldId="277"/>
            <ac:spMk id="3" creationId="{A08A77CF-08C8-7CEC-ADBB-20F8B754582D}"/>
          </ac:spMkLst>
        </pc:spChg>
      </pc:sldChg>
      <pc:sldChg chg="del">
        <pc:chgData name="Marian van Weert-van den Elzen | gemeente Meierijstad" userId="41a9d245-2465-423a-afff-8f4ac1ae7175" providerId="ADAL" clId="{39E85133-D972-4B85-B2BD-02915BBB262A}" dt="2025-02-13T09:57:21.905" v="5621" actId="47"/>
        <pc:sldMkLst>
          <pc:docMk/>
          <pc:sldMk cId="534292053" sldId="278"/>
        </pc:sldMkLst>
      </pc:sldChg>
      <pc:sldChg chg="addSp delSp modSp new mod modNotes">
        <pc:chgData name="Marian van Weert-van den Elzen | gemeente Meierijstad" userId="41a9d245-2465-423a-afff-8f4ac1ae7175" providerId="ADAL" clId="{39E85133-D972-4B85-B2BD-02915BBB262A}" dt="2025-02-13T09:55:07.812" v="5519" actId="20577"/>
        <pc:sldMkLst>
          <pc:docMk/>
          <pc:sldMk cId="2141356961" sldId="279"/>
        </pc:sldMkLst>
        <pc:spChg chg="mod">
          <ac:chgData name="Marian van Weert-van den Elzen | gemeente Meierijstad" userId="41a9d245-2465-423a-afff-8f4ac1ae7175" providerId="ADAL" clId="{39E85133-D972-4B85-B2BD-02915BBB262A}" dt="2025-02-13T09:22:25.550" v="3715" actId="20577"/>
          <ac:spMkLst>
            <pc:docMk/>
            <pc:sldMk cId="2141356961" sldId="279"/>
            <ac:spMk id="2" creationId="{873EC317-E77B-B075-8CF0-248F6E983C46}"/>
          </ac:spMkLst>
        </pc:spChg>
        <pc:spChg chg="mod">
          <ac:chgData name="Marian van Weert-van den Elzen | gemeente Meierijstad" userId="41a9d245-2465-423a-afff-8f4ac1ae7175" providerId="ADAL" clId="{39E85133-D972-4B85-B2BD-02915BBB262A}" dt="2025-02-13T09:31:50.628" v="4500" actId="20577"/>
          <ac:spMkLst>
            <pc:docMk/>
            <pc:sldMk cId="2141356961" sldId="279"/>
            <ac:spMk id="4" creationId="{2AE4F561-3A15-81B3-2D18-22B71D9CC480}"/>
          </ac:spMkLst>
        </pc:spChg>
        <pc:spChg chg="mod">
          <ac:chgData name="Marian van Weert-van den Elzen | gemeente Meierijstad" userId="41a9d245-2465-423a-afff-8f4ac1ae7175" providerId="ADAL" clId="{39E85133-D972-4B85-B2BD-02915BBB262A}" dt="2025-02-13T09:53:25.001" v="5404" actId="27636"/>
          <ac:spMkLst>
            <pc:docMk/>
            <pc:sldMk cId="2141356961" sldId="279"/>
            <ac:spMk id="6" creationId="{D6AC5AAA-4CD4-2590-7C12-AAB5C6978935}"/>
          </ac:spMkLst>
        </pc:spChg>
        <pc:picChg chg="add del mod">
          <ac:chgData name="Marian van Weert-van den Elzen | gemeente Meierijstad" userId="41a9d245-2465-423a-afff-8f4ac1ae7175" providerId="ADAL" clId="{39E85133-D972-4B85-B2BD-02915BBB262A}" dt="2025-02-13T09:48:11.147" v="5307" actId="21"/>
          <ac:picMkLst>
            <pc:docMk/>
            <pc:sldMk cId="2141356961" sldId="279"/>
            <ac:picMk id="7" creationId="{435B5DC3-6BAE-EAC1-094F-EBE0AF515D67}"/>
          </ac:picMkLst>
        </pc:picChg>
        <pc:picChg chg="add del mod">
          <ac:chgData name="Marian van Weert-van den Elzen | gemeente Meierijstad" userId="41a9d245-2465-423a-afff-8f4ac1ae7175" providerId="ADAL" clId="{39E85133-D972-4B85-B2BD-02915BBB262A}" dt="2025-02-13T09:49:21.347" v="5311" actId="21"/>
          <ac:picMkLst>
            <pc:docMk/>
            <pc:sldMk cId="2141356961" sldId="279"/>
            <ac:picMk id="8" creationId="{435B5DC3-6BAE-EAC1-094F-EBE0AF515D67}"/>
          </ac:picMkLst>
        </pc:picChg>
        <pc:picChg chg="add del mod">
          <ac:chgData name="Marian van Weert-van den Elzen | gemeente Meierijstad" userId="41a9d245-2465-423a-afff-8f4ac1ae7175" providerId="ADAL" clId="{39E85133-D972-4B85-B2BD-02915BBB262A}" dt="2025-02-13T09:52:53.049" v="5389" actId="478"/>
          <ac:picMkLst>
            <pc:docMk/>
            <pc:sldMk cId="2141356961" sldId="279"/>
            <ac:picMk id="9" creationId="{435B5DC3-6BAE-EAC1-094F-EBE0AF515D67}"/>
          </ac:picMkLst>
        </pc:picChg>
        <pc:picChg chg="add del">
          <ac:chgData name="Marian van Weert-van den Elzen | gemeente Meierijstad" userId="41a9d245-2465-423a-afff-8f4ac1ae7175" providerId="ADAL" clId="{39E85133-D972-4B85-B2BD-02915BBB262A}" dt="2025-02-13T09:52:53.049" v="5389" actId="478"/>
          <ac:picMkLst>
            <pc:docMk/>
            <pc:sldMk cId="2141356961" sldId="279"/>
            <ac:picMk id="1026" creationId="{2FBADA90-EF16-358F-1390-017B3221C65D}"/>
          </ac:picMkLst>
        </pc:picChg>
        <pc:picChg chg="add del mod">
          <ac:chgData name="Marian van Weert-van den Elzen | gemeente Meierijstad" userId="41a9d245-2465-423a-afff-8f4ac1ae7175" providerId="ADAL" clId="{39E85133-D972-4B85-B2BD-02915BBB262A}" dt="2025-02-13T09:54:28.872" v="5478" actId="478"/>
          <ac:picMkLst>
            <pc:docMk/>
            <pc:sldMk cId="2141356961" sldId="279"/>
            <ac:picMk id="1028" creationId="{4EC66BC4-8778-AAB0-30D2-673EEC790073}"/>
          </ac:picMkLst>
        </pc:picChg>
        <pc:picChg chg="add mod">
          <ac:chgData name="Marian van Weert-van den Elzen | gemeente Meierijstad" userId="41a9d245-2465-423a-afff-8f4ac1ae7175" providerId="ADAL" clId="{39E85133-D972-4B85-B2BD-02915BBB262A}" dt="2025-02-13T09:54:33.008" v="5480" actId="1076"/>
          <ac:picMkLst>
            <pc:docMk/>
            <pc:sldMk cId="2141356961" sldId="279"/>
            <ac:picMk id="1030" creationId="{99A2918F-4CD2-8A4D-18E5-EC77163A02C1}"/>
          </ac:picMkLst>
        </pc:picChg>
      </pc:sldChg>
      <pc:sldChg chg="addSp delSp modSp new mod modClrScheme chgLayout modNotes">
        <pc:chgData name="Marian van Weert-van den Elzen | gemeente Meierijstad" userId="41a9d245-2465-423a-afff-8f4ac1ae7175" providerId="ADAL" clId="{39E85133-D972-4B85-B2BD-02915BBB262A}" dt="2025-02-13T12:31:35.503" v="6140" actId="12"/>
        <pc:sldMkLst>
          <pc:docMk/>
          <pc:sldMk cId="1338101524" sldId="280"/>
        </pc:sldMkLst>
        <pc:spChg chg="mod">
          <ac:chgData name="Marian van Weert-van den Elzen | gemeente Meierijstad" userId="41a9d245-2465-423a-afff-8f4ac1ae7175" providerId="ADAL" clId="{39E85133-D972-4B85-B2BD-02915BBB262A}" dt="2025-02-13T09:48:03.063" v="5305" actId="26606"/>
          <ac:spMkLst>
            <pc:docMk/>
            <pc:sldMk cId="1338101524" sldId="280"/>
            <ac:spMk id="2" creationId="{4B114592-F49B-B679-349A-81A87FDC3E11}"/>
          </ac:spMkLst>
        </pc:spChg>
        <pc:spChg chg="mod">
          <ac:chgData name="Marian van Weert-van den Elzen | gemeente Meierijstad" userId="41a9d245-2465-423a-afff-8f4ac1ae7175" providerId="ADAL" clId="{39E85133-D972-4B85-B2BD-02915BBB262A}" dt="2025-02-13T12:31:35.503" v="6140" actId="12"/>
          <ac:spMkLst>
            <pc:docMk/>
            <pc:sldMk cId="1338101524" sldId="280"/>
            <ac:spMk id="3" creationId="{E46EF8DB-845C-103E-F217-680D9B3C4AB1}"/>
          </ac:spMkLst>
        </pc:spChg>
        <pc:spChg chg="mod">
          <ac:chgData name="Marian van Weert-van den Elzen | gemeente Meierijstad" userId="41a9d245-2465-423a-afff-8f4ac1ae7175" providerId="ADAL" clId="{39E85133-D972-4B85-B2BD-02915BBB262A}" dt="2025-02-13T09:48:03.063" v="5305" actId="26606"/>
          <ac:spMkLst>
            <pc:docMk/>
            <pc:sldMk cId="1338101524" sldId="280"/>
            <ac:spMk id="4" creationId="{A850C53F-EF10-8FC7-A61C-8E3D49D1425B}"/>
          </ac:spMkLst>
        </pc:spChg>
        <pc:spChg chg="del">
          <ac:chgData name="Marian van Weert-van den Elzen | gemeente Meierijstad" userId="41a9d245-2465-423a-afff-8f4ac1ae7175" providerId="ADAL" clId="{39E85133-D972-4B85-B2BD-02915BBB262A}" dt="2025-02-13T09:48:03.063" v="5305" actId="26606"/>
          <ac:spMkLst>
            <pc:docMk/>
            <pc:sldMk cId="1338101524" sldId="280"/>
            <ac:spMk id="5" creationId="{14925CD1-2EED-1900-514A-ECC1827FB7E9}"/>
          </ac:spMkLst>
        </pc:spChg>
        <pc:spChg chg="add mod">
          <ac:chgData name="Marian van Weert-van den Elzen | gemeente Meierijstad" userId="41a9d245-2465-423a-afff-8f4ac1ae7175" providerId="ADAL" clId="{39E85133-D972-4B85-B2BD-02915BBB262A}" dt="2025-02-13T09:48:03.063" v="5305" actId="26606"/>
          <ac:spMkLst>
            <pc:docMk/>
            <pc:sldMk cId="1338101524" sldId="280"/>
            <ac:spMk id="15" creationId="{7F16145A-8723-9001-6B69-90958952BEC7}"/>
          </ac:spMkLst>
        </pc:spChg>
        <pc:picChg chg="add">
          <ac:chgData name="Marian van Weert-van den Elzen | gemeente Meierijstad" userId="41a9d245-2465-423a-afff-8f4ac1ae7175" providerId="ADAL" clId="{39E85133-D972-4B85-B2BD-02915BBB262A}" dt="2025-02-13T09:46:57.575" v="5298"/>
          <ac:picMkLst>
            <pc:docMk/>
            <pc:sldMk cId="1338101524" sldId="280"/>
            <ac:picMk id="6" creationId="{27F7CCB4-0C5A-A13E-EAEB-716C2F2D8A67}"/>
          </ac:picMkLst>
        </pc:picChg>
        <pc:picChg chg="add">
          <ac:chgData name="Marian van Weert-van den Elzen | gemeente Meierijstad" userId="41a9d245-2465-423a-afff-8f4ac1ae7175" providerId="ADAL" clId="{39E85133-D972-4B85-B2BD-02915BBB262A}" dt="2025-02-13T09:47:05.631" v="5299"/>
          <ac:picMkLst>
            <pc:docMk/>
            <pc:sldMk cId="1338101524" sldId="280"/>
            <ac:picMk id="7" creationId="{0A958843-FC39-16B3-8581-F6528BAC46C5}"/>
          </ac:picMkLst>
        </pc:picChg>
        <pc:picChg chg="add del">
          <ac:chgData name="Marian van Weert-van den Elzen | gemeente Meierijstad" userId="41a9d245-2465-423a-afff-8f4ac1ae7175" providerId="ADAL" clId="{39E85133-D972-4B85-B2BD-02915BBB262A}" dt="2025-02-13T09:47:21.675" v="5301" actId="478"/>
          <ac:picMkLst>
            <pc:docMk/>
            <pc:sldMk cId="1338101524" sldId="280"/>
            <ac:picMk id="8" creationId="{B61703BB-90E7-3AB5-B5B2-2F2F9C247DF4}"/>
          </ac:picMkLst>
        </pc:picChg>
        <pc:picChg chg="add del">
          <ac:chgData name="Marian van Weert-van den Elzen | gemeente Meierijstad" userId="41a9d245-2465-423a-afff-8f4ac1ae7175" providerId="ADAL" clId="{39E85133-D972-4B85-B2BD-02915BBB262A}" dt="2025-02-13T09:47:41.404" v="5303" actId="478"/>
          <ac:picMkLst>
            <pc:docMk/>
            <pc:sldMk cId="1338101524" sldId="280"/>
            <ac:picMk id="9" creationId="{8EA04B6D-E9D1-F9D5-E754-DB0B65584F40}"/>
          </ac:picMkLst>
        </pc:picChg>
        <pc:picChg chg="add mod">
          <ac:chgData name="Marian van Weert-van den Elzen | gemeente Meierijstad" userId="41a9d245-2465-423a-afff-8f4ac1ae7175" providerId="ADAL" clId="{39E85133-D972-4B85-B2BD-02915BBB262A}" dt="2025-02-13T09:48:03.063" v="5305" actId="26606"/>
          <ac:picMkLst>
            <pc:docMk/>
            <pc:sldMk cId="1338101524" sldId="280"/>
            <ac:picMk id="10" creationId="{B6D1F80F-0922-8338-BC09-0300B4706E36}"/>
          </ac:picMkLst>
        </pc:picChg>
      </pc:sldChg>
      <pc:sldChg chg="addSp delSp modSp add del mod">
        <pc:chgData name="Marian van Weert-van den Elzen | gemeente Meierijstad" userId="41a9d245-2465-423a-afff-8f4ac1ae7175" providerId="ADAL" clId="{39E85133-D972-4B85-B2BD-02915BBB262A}" dt="2025-02-13T09:55:37.599" v="5564" actId="47"/>
        <pc:sldMkLst>
          <pc:docMk/>
          <pc:sldMk cId="3479226015" sldId="281"/>
        </pc:sldMkLst>
        <pc:spChg chg="mod ord">
          <ac:chgData name="Marian van Weert-van den Elzen | gemeente Meierijstad" userId="41a9d245-2465-423a-afff-8f4ac1ae7175" providerId="ADAL" clId="{39E85133-D972-4B85-B2BD-02915BBB262A}" dt="2025-02-13T09:49:18.022" v="5310" actId="26606"/>
          <ac:spMkLst>
            <pc:docMk/>
            <pc:sldMk cId="3479226015" sldId="281"/>
            <ac:spMk id="3" creationId="{6B9DD835-9A83-CC5D-64FF-53009421572D}"/>
          </ac:spMkLst>
        </pc:spChg>
        <pc:spChg chg="ord">
          <ac:chgData name="Marian van Weert-van den Elzen | gemeente Meierijstad" userId="41a9d245-2465-423a-afff-8f4ac1ae7175" providerId="ADAL" clId="{39E85133-D972-4B85-B2BD-02915BBB262A}" dt="2025-02-13T09:49:18.022" v="5310" actId="26606"/>
          <ac:spMkLst>
            <pc:docMk/>
            <pc:sldMk cId="3479226015" sldId="281"/>
            <ac:spMk id="4" creationId="{AEAD9D67-76F7-E44C-176A-B4975308F19B}"/>
          </ac:spMkLst>
        </pc:spChg>
        <pc:spChg chg="del">
          <ac:chgData name="Marian van Weert-van den Elzen | gemeente Meierijstad" userId="41a9d245-2465-423a-afff-8f4ac1ae7175" providerId="ADAL" clId="{39E85133-D972-4B85-B2BD-02915BBB262A}" dt="2025-02-13T09:49:18.022" v="5310" actId="26606"/>
          <ac:spMkLst>
            <pc:docMk/>
            <pc:sldMk cId="3479226015" sldId="281"/>
            <ac:spMk id="15" creationId="{9455A8C3-1601-BA76-1645-5EE94D45BCBA}"/>
          </ac:spMkLst>
        </pc:spChg>
        <pc:spChg chg="add del">
          <ac:chgData name="Marian van Weert-van den Elzen | gemeente Meierijstad" userId="41a9d245-2465-423a-afff-8f4ac1ae7175" providerId="ADAL" clId="{39E85133-D972-4B85-B2BD-02915BBB262A}" dt="2025-02-13T09:49:59.352" v="5317" actId="26606"/>
          <ac:spMkLst>
            <pc:docMk/>
            <pc:sldMk cId="3479226015" sldId="281"/>
            <ac:spMk id="20" creationId="{B84C25AE-B38D-D765-E700-B0FDC815FD16}"/>
          </ac:spMkLst>
        </pc:spChg>
        <pc:spChg chg="add">
          <ac:chgData name="Marian van Weert-van den Elzen | gemeente Meierijstad" userId="41a9d245-2465-423a-afff-8f4ac1ae7175" providerId="ADAL" clId="{39E85133-D972-4B85-B2BD-02915BBB262A}" dt="2025-02-13T09:49:59.352" v="5317" actId="26606"/>
          <ac:spMkLst>
            <pc:docMk/>
            <pc:sldMk cId="3479226015" sldId="281"/>
            <ac:spMk id="25" creationId="{EC7C0A2F-3855-81EE-CF98-56DBB4F28EB9}"/>
          </ac:spMkLst>
        </pc:spChg>
        <pc:picChg chg="add del mod ord">
          <ac:chgData name="Marian van Weert-van den Elzen | gemeente Meierijstad" userId="41a9d245-2465-423a-afff-8f4ac1ae7175" providerId="ADAL" clId="{39E85133-D972-4B85-B2BD-02915BBB262A}" dt="2025-02-13T09:50:06.388" v="5318" actId="21"/>
          <ac:picMkLst>
            <pc:docMk/>
            <pc:sldMk cId="3479226015" sldId="281"/>
            <ac:picMk id="8" creationId="{435B5DC3-6BAE-EAC1-094F-EBE0AF515D67}"/>
          </ac:picMkLst>
        </pc:picChg>
        <pc:picChg chg="del mod">
          <ac:chgData name="Marian van Weert-van den Elzen | gemeente Meierijstad" userId="41a9d245-2465-423a-afff-8f4ac1ae7175" providerId="ADAL" clId="{39E85133-D972-4B85-B2BD-02915BBB262A}" dt="2025-02-13T09:49:51.517" v="5314" actId="478"/>
          <ac:picMkLst>
            <pc:docMk/>
            <pc:sldMk cId="3479226015" sldId="281"/>
            <ac:picMk id="10" creationId="{081D9350-F7B7-14CE-33B5-2A2C24B345B7}"/>
          </ac:picMkLst>
        </pc:picChg>
      </pc:sldChg>
    </pc:docChg>
  </pc:docChgLst>
</pc:chgInfo>
</file>

<file path=ppt/comments/modernComment_10E_FCB979A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3AE6140-3E89-440E-B547-2EC7F40E3DB6}" authorId="{2F81E989-D373-0B8D-728A-EEF49E882ECD}" created="2025-02-10T14:16:33.309">
    <pc:sldMkLst xmlns:pc="http://schemas.microsoft.com/office/powerpoint/2013/main/command">
      <pc:docMk/>
      <pc:sldMk cId="4240013737" sldId="270"/>
    </pc:sldMkLst>
    <p188:txBody>
      <a:bodyPr/>
      <a:lstStyle/>
      <a:p>
        <a:r>
          <a:rPr lang="en-US"/>
          <a:t>bij punt 1 toevoegen: ook breder kijken dan plan, energiesysteem gaat verder en er kan een bron buiten liggen. Die ook benutten.
NB: tekst is al wat oud.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8B844-2BA4-4C12-9092-6FF25AF49F21}" type="datetimeFigureOut">
              <a:rPr lang="nl-NL" sz="1000" smtClean="0">
                <a:latin typeface="Arial" panose="020B0604020202020204" pitchFamily="34" charset="0"/>
                <a:cs typeface="Arial" panose="020B0604020202020204" pitchFamily="34" charset="0"/>
              </a:rPr>
              <a:t>13-2-2025</a:t>
            </a:fld>
            <a:endParaRPr lang="nl-NL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ACD3F-7CF2-4924-9E62-EA432985EA13}" type="slidenum">
              <a:rPr lang="nl-NL" sz="10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nl-NL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624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848A9-7777-42BC-B009-982F9F72100A}" type="datetimeFigureOut">
              <a:rPr lang="en-GB" smtClean="0"/>
              <a:t>13/02/2025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ABFF3-CBD4-4658-9E26-AEA2B0B405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912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ABFF3-CBD4-4658-9E26-AEA2B0B4056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948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ABFF3-CBD4-4658-9E26-AEA2B0B4056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529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S – stappen</a:t>
            </a:r>
          </a:p>
          <a:p>
            <a:r>
              <a:rPr lang="nl-NL"/>
              <a:t>T – Trappen</a:t>
            </a:r>
          </a:p>
          <a:p>
            <a:r>
              <a:rPr lang="nl-NL"/>
              <a:t>O – Openbaar vervoer</a:t>
            </a:r>
          </a:p>
          <a:p>
            <a:r>
              <a:rPr lang="nl-NL"/>
              <a:t>M – </a:t>
            </a:r>
            <a:r>
              <a:rPr lang="nl-NL" err="1"/>
              <a:t>Mobility</a:t>
            </a:r>
            <a:r>
              <a:rPr lang="nl-NL"/>
              <a:t> as a Service</a:t>
            </a:r>
          </a:p>
          <a:p>
            <a:r>
              <a:rPr lang="nl-NL"/>
              <a:t>P – Privéauto</a:t>
            </a:r>
          </a:p>
          <a:p>
            <a:endParaRPr lang="nl-NL"/>
          </a:p>
          <a:p>
            <a:r>
              <a:rPr lang="nl-NL"/>
              <a:t>Plaatje komt uit een stuk van de provincie, over de aanpak van de N279 Veghel-Asten.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ABFF3-CBD4-4658-9E26-AEA2B0B4056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4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9FEB2-6592-F98F-13C4-A09F941B5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2A97C05-32E0-B79E-A91A-0A0ECED801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A0D1270-ED72-FE7A-E548-7F98D2414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4BB1031-3EDC-4210-BA84-91DBD42BC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ABFF3-CBD4-4658-9E26-AEA2B0B4056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793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1A09E-9B8A-3C0A-E5CF-19B8DCD11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89A9DF1-DD5E-C4C5-09CB-BB39C0EDA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1940E06-1545-AA0E-F029-7BC0FCB6F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1A75786-6D59-D805-9DCE-10EE43BB43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ABFF3-CBD4-4658-9E26-AEA2B0B4056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834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ABFF3-CBD4-4658-9E26-AEA2B0B4056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624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ABFF3-CBD4-4658-9E26-AEA2B0B4056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968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ABFF3-CBD4-4658-9E26-AEA2B0B4056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102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Gezond en veilig:</a:t>
            </a:r>
          </a:p>
          <a:p>
            <a:endParaRPr lang="nl-NL"/>
          </a:p>
          <a:p>
            <a:r>
              <a:rPr lang="nl-NL"/>
              <a:t>Gezonde lucht en water</a:t>
            </a:r>
          </a:p>
          <a:p>
            <a:r>
              <a:rPr lang="nl-NL"/>
              <a:t>Gezond ecosysteem/goede biodiversiteit</a:t>
            </a:r>
          </a:p>
          <a:p>
            <a:r>
              <a:rPr lang="nl-NL"/>
              <a:t>Gezond binnenklimaat</a:t>
            </a:r>
          </a:p>
          <a:p>
            <a:r>
              <a:rPr lang="nl-NL"/>
              <a:t>Bestendig tegen extremer weer (hittestress, wateroverlast)</a:t>
            </a:r>
          </a:p>
          <a:p>
            <a:endParaRPr lang="nl-NL"/>
          </a:p>
          <a:p>
            <a:r>
              <a:rPr lang="nl-NL"/>
              <a:t>Minder milieubelasting:</a:t>
            </a:r>
          </a:p>
          <a:p>
            <a:r>
              <a:rPr lang="nl-NL"/>
              <a:t>Materialen, water, brandstoffen, lucht- en waterkwaliteit</a:t>
            </a:r>
          </a:p>
          <a:p>
            <a:endParaRPr lang="nl-NL"/>
          </a:p>
          <a:p>
            <a:endParaRPr lang="nl-NL"/>
          </a:p>
          <a:p>
            <a:r>
              <a:rPr lang="nl-NL"/>
              <a:t>Foto:</a:t>
            </a:r>
          </a:p>
          <a:p>
            <a:r>
              <a:rPr lang="nl-NL"/>
              <a:t>Area duurzaam en modulaire woningen </a:t>
            </a:r>
            <a:r>
              <a:rPr lang="nl-NL" err="1"/>
              <a:t>Muntelaar</a:t>
            </a:r>
            <a:r>
              <a:rPr lang="nl-NL"/>
              <a:t> Veghel (modulaire woningen)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ABFF3-CBD4-4658-9E26-AEA2B0B4056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248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Foto: Dommel in Sint-Oedenrode winter 23-24.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ABFF3-CBD4-4658-9E26-AEA2B0B4056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79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ABFF3-CBD4-4658-9E26-AEA2B0B4056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429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Ervaring met andere kaders leert: vanaf het begin leren en bijstellen.</a:t>
            </a:r>
          </a:p>
          <a:p>
            <a:pPr marL="171450" indent="-171450">
              <a:buFontTx/>
              <a:buChar char="-"/>
            </a:pPr>
            <a:r>
              <a:rPr lang="nl-NL"/>
              <a:t>Opwek energie</a:t>
            </a:r>
          </a:p>
          <a:p>
            <a:pPr marL="171450" indent="-171450">
              <a:buFontTx/>
              <a:buChar char="-"/>
            </a:pPr>
            <a:r>
              <a:rPr lang="nl-NL"/>
              <a:t>Biodiversiteit</a:t>
            </a:r>
          </a:p>
          <a:p>
            <a:pPr marL="171450" indent="-171450"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ABFF3-CBD4-4658-9E26-AEA2B0B4056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157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ABFF3-CBD4-4658-9E26-AEA2B0B4056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893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ABFF3-CBD4-4658-9E26-AEA2B0B4056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390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6"/>
          <a:stretch/>
        </p:blipFill>
        <p:spPr>
          <a:xfrm>
            <a:off x="0" y="0"/>
            <a:ext cx="3029007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9999" y="2340000"/>
            <a:ext cx="10122569" cy="111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 bwMode="gray">
          <a:xfrm>
            <a:off x="1440000" y="3510000"/>
            <a:ext cx="10122568" cy="711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440000" y="4320000"/>
            <a:ext cx="4565515" cy="254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/>
            </a:lvl1pPr>
          </a:lstStyle>
          <a:p>
            <a:fld id="{FAD3FB5B-17EA-4F1F-A3D9-A6047DD164C3}" type="datetime4">
              <a:rPr lang="nl-NL" noProof="0" smtClean="0"/>
              <a:pPr/>
              <a:t>13 februari 2025</a:t>
            </a:fld>
            <a:endParaRPr lang="nl-NL" noProof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630000"/>
            <a:ext cx="124856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01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bject en foto, 2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noProof="0"/>
          </a:p>
        </p:txBody>
      </p:sp>
      <p:sp>
        <p:nvSpPr>
          <p:cNvPr id="16" name="Rechthoek 15"/>
          <p:cNvSpPr/>
          <p:nvPr userDrawn="1"/>
        </p:nvSpPr>
        <p:spPr bwMode="ltGray">
          <a:xfrm>
            <a:off x="6094819" y="1890000"/>
            <a:ext cx="6098400" cy="496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noProof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3"/>
          </p:nvPr>
        </p:nvSpPr>
        <p:spPr>
          <a:xfrm>
            <a:off x="6454799" y="4184541"/>
            <a:ext cx="5400000" cy="1666991"/>
          </a:xfrm>
        </p:spPr>
        <p:txBody>
          <a:bodyPr/>
          <a:lstStyle>
            <a:lvl2pPr marL="720000" indent="-360000">
              <a:buFont typeface="Courier New" panose="02070309020205020404" pitchFamily="49" charset="0"/>
              <a:buChar char="o"/>
              <a:defRPr/>
            </a:lvl2pPr>
            <a:lvl3pPr marL="1080000" indent="-360000">
              <a:buFont typeface="Wingdings" panose="05000000000000000000" pitchFamily="2" charset="2"/>
              <a:buChar char="§"/>
              <a:defRPr/>
            </a:lvl3pPr>
            <a:lvl4pPr marL="1440000" indent="-360000">
              <a:buFont typeface="Wingdings" panose="05000000000000000000" pitchFamily="2" charset="2"/>
              <a:buChar char="q"/>
              <a:defRPr/>
            </a:lvl4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630000"/>
            <a:ext cx="1248569" cy="63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60000" y="255224"/>
            <a:ext cx="5399999" cy="1295400"/>
          </a:xfrm>
        </p:spPr>
        <p:txBody>
          <a:bodyPr>
            <a:normAutofit/>
          </a:bodyPr>
          <a:lstStyle>
            <a:lvl1pPr>
              <a:lnSpc>
                <a:spcPts val="3400"/>
              </a:lnSpc>
              <a:defRPr sz="300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17" name="Tijdelijke aanduiding voor afbeelding 16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093600" y="1262613"/>
            <a:ext cx="6098400" cy="2566882"/>
          </a:xfrm>
          <a:custGeom>
            <a:avLst/>
            <a:gdLst>
              <a:gd name="connsiteX0" fmla="*/ 0 w 6098400"/>
              <a:gd name="connsiteY0" fmla="*/ 0 h 2566882"/>
              <a:gd name="connsiteX1" fmla="*/ 6098400 w 6098400"/>
              <a:gd name="connsiteY1" fmla="*/ 531586 h 2566882"/>
              <a:gd name="connsiteX2" fmla="*/ 6098400 w 6098400"/>
              <a:gd name="connsiteY2" fmla="*/ 2566882 h 2566882"/>
              <a:gd name="connsiteX3" fmla="*/ 0 w 6098400"/>
              <a:gd name="connsiteY3" fmla="*/ 2566882 h 256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8400" h="2566882">
                <a:moveTo>
                  <a:pt x="0" y="0"/>
                </a:moveTo>
                <a:lnTo>
                  <a:pt x="6098400" y="531586"/>
                </a:lnTo>
                <a:lnTo>
                  <a:pt x="6098400" y="2566882"/>
                </a:lnTo>
                <a:lnTo>
                  <a:pt x="0" y="2566882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/>
          </p:nvPr>
        </p:nvSpPr>
        <p:spPr>
          <a:xfrm>
            <a:off x="359999" y="1890000"/>
            <a:ext cx="5400000" cy="396000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2400"/>
            </a:lvl1pPr>
            <a:lvl2pPr marL="720000" indent="-360000">
              <a:lnSpc>
                <a:spcPct val="110000"/>
              </a:lnSpc>
              <a:buFont typeface="Courier New" panose="02070309020205020404" pitchFamily="49" charset="0"/>
              <a:buChar char="o"/>
              <a:defRPr sz="2000"/>
            </a:lvl2pPr>
            <a:lvl3pPr marL="1080000" indent="-360000">
              <a:lnSpc>
                <a:spcPct val="110000"/>
              </a:lnSpc>
              <a:buFont typeface="Wingdings" panose="05000000000000000000" pitchFamily="2" charset="2"/>
              <a:buChar char="§"/>
              <a:defRPr sz="1600"/>
            </a:lvl3pPr>
            <a:lvl4pPr marL="1440000" indent="-360000">
              <a:lnSpc>
                <a:spcPct val="110000"/>
              </a:lnSpc>
              <a:buFont typeface="Wingdings" panose="05000000000000000000" pitchFamily="2" charset="2"/>
              <a:buChar char="q"/>
              <a:defRPr sz="14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8935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 / Rust / Eind / Hoofdstu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6"/>
          <a:stretch/>
        </p:blipFill>
        <p:spPr bwMode="gray">
          <a:xfrm>
            <a:off x="0" y="0"/>
            <a:ext cx="3029007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1439999" y="2340000"/>
            <a:ext cx="10122570" cy="111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 bwMode="gray">
          <a:xfrm>
            <a:off x="1439999" y="3510000"/>
            <a:ext cx="10122569" cy="711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630000"/>
            <a:ext cx="124856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9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9999" y="1890000"/>
            <a:ext cx="11202569" cy="3960000"/>
          </a:xfrm>
        </p:spPr>
        <p:txBody>
          <a:bodyPr/>
          <a:lstStyle>
            <a:lvl1pPr>
              <a:lnSpc>
                <a:spcPct val="110000"/>
              </a:lnSpc>
              <a:defRPr sz="2800"/>
            </a:lvl1pPr>
            <a:lvl2pPr>
              <a:lnSpc>
                <a:spcPct val="110000"/>
              </a:lnSpc>
              <a:defRPr sz="2400"/>
            </a:lvl2pPr>
            <a:lvl3pPr marL="1080000" indent="-360000">
              <a:lnSpc>
                <a:spcPct val="110000"/>
              </a:lnSpc>
              <a:buFont typeface="Courier New" panose="02070309020205020404" pitchFamily="49" charset="0"/>
              <a:buChar char="o"/>
              <a:defRPr sz="2000"/>
            </a:lvl3pPr>
            <a:lvl4pPr marL="1440000" indent="-360000">
              <a:lnSpc>
                <a:spcPct val="110000"/>
              </a:lnSpc>
              <a:buFont typeface="Wingdings" panose="05000000000000000000" pitchFamily="2" charset="2"/>
              <a:buChar char="§"/>
              <a:defRPr sz="1600"/>
            </a:lvl4pPr>
            <a:lvl5pPr>
              <a:lnSpc>
                <a:spcPct val="11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93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, 2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9999" y="1890000"/>
            <a:ext cx="5400000" cy="396000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2400"/>
            </a:lvl1pPr>
            <a:lvl2pPr marL="720000" indent="-360000">
              <a:lnSpc>
                <a:spcPct val="110000"/>
              </a:lnSpc>
              <a:buFont typeface="Courier New" panose="02070309020205020404" pitchFamily="49" charset="0"/>
              <a:buChar char="o"/>
              <a:defRPr sz="2000"/>
            </a:lvl2pPr>
            <a:lvl3pPr marL="1080000" indent="-360000">
              <a:lnSpc>
                <a:spcPct val="110000"/>
              </a:lnSpc>
              <a:buFont typeface="Wingdings" panose="05000000000000000000" pitchFamily="2" charset="2"/>
              <a:buChar char="§"/>
              <a:defRPr sz="1600"/>
            </a:lvl3pPr>
            <a:lvl4pPr marL="1440000" indent="-360000">
              <a:lnSpc>
                <a:spcPct val="110000"/>
              </a:lnSpc>
              <a:buFont typeface="Wingdings" panose="05000000000000000000" pitchFamily="2" charset="2"/>
              <a:buChar char="q"/>
              <a:defRPr sz="14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5"/>
          </p:nvPr>
        </p:nvSpPr>
        <p:spPr>
          <a:xfrm>
            <a:off x="6105883" y="1894117"/>
            <a:ext cx="5400000" cy="396000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2400"/>
            </a:lvl1pPr>
            <a:lvl2pPr marL="720000" indent="-360000">
              <a:lnSpc>
                <a:spcPct val="110000"/>
              </a:lnSpc>
              <a:buFont typeface="Courier New" panose="02070309020205020404" pitchFamily="49" charset="0"/>
              <a:buChar char="o"/>
              <a:defRPr sz="2000"/>
            </a:lvl2pPr>
            <a:lvl3pPr marL="1080000" indent="-360000">
              <a:lnSpc>
                <a:spcPct val="110000"/>
              </a:lnSpc>
              <a:buFont typeface="Wingdings" panose="05000000000000000000" pitchFamily="2" charset="2"/>
              <a:buChar char="§"/>
              <a:defRPr sz="1600"/>
            </a:lvl3pPr>
            <a:lvl4pPr marL="1440000" indent="-360000">
              <a:lnSpc>
                <a:spcPct val="110000"/>
              </a:lnSpc>
              <a:buFont typeface="Wingdings" panose="05000000000000000000" pitchFamily="2" charset="2"/>
              <a:buChar char="q"/>
              <a:defRPr sz="14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54113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538596"/>
            <a:ext cx="9307200" cy="558800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359999" y="1152000"/>
            <a:ext cx="9307201" cy="68110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359999" y="1890000"/>
            <a:ext cx="11202569" cy="3960000"/>
          </a:xfrm>
        </p:spPr>
        <p:txBody>
          <a:bodyPr/>
          <a:lstStyle>
            <a:lvl1pPr>
              <a:lnSpc>
                <a:spcPct val="110000"/>
              </a:lnSpc>
              <a:defRPr sz="2800"/>
            </a:lvl1pPr>
            <a:lvl2pPr>
              <a:lnSpc>
                <a:spcPct val="110000"/>
              </a:lnSpc>
              <a:defRPr sz="2400"/>
            </a:lvl2pPr>
            <a:lvl3pPr marL="1080000" indent="-360000">
              <a:lnSpc>
                <a:spcPct val="110000"/>
              </a:lnSpc>
              <a:buFont typeface="Courier New" panose="02070309020205020404" pitchFamily="49" charset="0"/>
              <a:buChar char="o"/>
              <a:defRPr sz="2000"/>
            </a:lvl3pPr>
            <a:lvl4pPr marL="1440000" indent="-360000">
              <a:lnSpc>
                <a:spcPct val="110000"/>
              </a:lnSpc>
              <a:buFont typeface="Wingdings" panose="05000000000000000000" pitchFamily="2" charset="2"/>
              <a:buChar char="§"/>
              <a:defRPr sz="1600"/>
            </a:lvl4pPr>
            <a:lvl5pPr>
              <a:lnSpc>
                <a:spcPct val="11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4670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foto varia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/>
          <p:cNvSpPr/>
          <p:nvPr userDrawn="1"/>
        </p:nvSpPr>
        <p:spPr bwMode="white">
          <a:xfrm>
            <a:off x="0" y="1477962"/>
            <a:ext cx="12192000" cy="5380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noProof="0"/>
          </a:p>
        </p:txBody>
      </p:sp>
      <p:sp>
        <p:nvSpPr>
          <p:cNvPr id="20" name="Rechthoek 19"/>
          <p:cNvSpPr/>
          <p:nvPr userDrawn="1"/>
        </p:nvSpPr>
        <p:spPr bwMode="gray">
          <a:xfrm rot="300000">
            <a:off x="-73010" y="1839610"/>
            <a:ext cx="8132982" cy="1206630"/>
          </a:xfrm>
          <a:custGeom>
            <a:avLst/>
            <a:gdLst>
              <a:gd name="connsiteX0" fmla="*/ 0 w 8190330"/>
              <a:gd name="connsiteY0" fmla="*/ 0 h 1201737"/>
              <a:gd name="connsiteX1" fmla="*/ 8190330 w 8190330"/>
              <a:gd name="connsiteY1" fmla="*/ 0 h 1201737"/>
              <a:gd name="connsiteX2" fmla="*/ 8190330 w 8190330"/>
              <a:gd name="connsiteY2" fmla="*/ 1201737 h 1201737"/>
              <a:gd name="connsiteX3" fmla="*/ 0 w 8190330"/>
              <a:gd name="connsiteY3" fmla="*/ 1201737 h 1201737"/>
              <a:gd name="connsiteX4" fmla="*/ 0 w 8190330"/>
              <a:gd name="connsiteY4" fmla="*/ 0 h 1201737"/>
              <a:gd name="connsiteX0" fmla="*/ 57348 w 8190330"/>
              <a:gd name="connsiteY0" fmla="*/ 0 h 1201973"/>
              <a:gd name="connsiteX1" fmla="*/ 8190330 w 8190330"/>
              <a:gd name="connsiteY1" fmla="*/ 236 h 1201973"/>
              <a:gd name="connsiteX2" fmla="*/ 8190330 w 8190330"/>
              <a:gd name="connsiteY2" fmla="*/ 1201973 h 1201973"/>
              <a:gd name="connsiteX3" fmla="*/ 0 w 8190330"/>
              <a:gd name="connsiteY3" fmla="*/ 1201973 h 1201973"/>
              <a:gd name="connsiteX4" fmla="*/ 57348 w 8190330"/>
              <a:gd name="connsiteY4" fmla="*/ 0 h 1201973"/>
              <a:gd name="connsiteX0" fmla="*/ 0 w 8132982"/>
              <a:gd name="connsiteY0" fmla="*/ 0 h 1206630"/>
              <a:gd name="connsiteX1" fmla="*/ 8132982 w 8132982"/>
              <a:gd name="connsiteY1" fmla="*/ 236 h 1206630"/>
              <a:gd name="connsiteX2" fmla="*/ 8132982 w 8132982"/>
              <a:gd name="connsiteY2" fmla="*/ 1201973 h 1206630"/>
              <a:gd name="connsiteX3" fmla="*/ 107994 w 8132982"/>
              <a:gd name="connsiteY3" fmla="*/ 1206630 h 1206630"/>
              <a:gd name="connsiteX4" fmla="*/ 0 w 8132982"/>
              <a:gd name="connsiteY4" fmla="*/ 0 h 120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2982" h="1206630">
                <a:moveTo>
                  <a:pt x="0" y="0"/>
                </a:moveTo>
                <a:lnTo>
                  <a:pt x="8132982" y="236"/>
                </a:lnTo>
                <a:lnTo>
                  <a:pt x="8132982" y="1201973"/>
                </a:lnTo>
                <a:lnTo>
                  <a:pt x="107994" y="12066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60000" y="538596"/>
            <a:ext cx="9307200" cy="558800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22" name="Rechthoek 21"/>
          <p:cNvSpPr/>
          <p:nvPr userDrawn="1"/>
        </p:nvSpPr>
        <p:spPr bwMode="ltGray">
          <a:xfrm rot="300000">
            <a:off x="4127065" y="5303998"/>
            <a:ext cx="8135355" cy="1201766"/>
          </a:xfrm>
          <a:custGeom>
            <a:avLst/>
            <a:gdLst>
              <a:gd name="connsiteX0" fmla="*/ 0 w 8190330"/>
              <a:gd name="connsiteY0" fmla="*/ 0 h 1201737"/>
              <a:gd name="connsiteX1" fmla="*/ 8190330 w 8190330"/>
              <a:gd name="connsiteY1" fmla="*/ 0 h 1201737"/>
              <a:gd name="connsiteX2" fmla="*/ 8190330 w 8190330"/>
              <a:gd name="connsiteY2" fmla="*/ 1201737 h 1201737"/>
              <a:gd name="connsiteX3" fmla="*/ 0 w 8190330"/>
              <a:gd name="connsiteY3" fmla="*/ 1201737 h 1201737"/>
              <a:gd name="connsiteX4" fmla="*/ 0 w 8190330"/>
              <a:gd name="connsiteY4" fmla="*/ 0 h 1201737"/>
              <a:gd name="connsiteX0" fmla="*/ 0 w 8190330"/>
              <a:gd name="connsiteY0" fmla="*/ 0 h 1201737"/>
              <a:gd name="connsiteX1" fmla="*/ 8025404 w 8190330"/>
              <a:gd name="connsiteY1" fmla="*/ 88 h 1201737"/>
              <a:gd name="connsiteX2" fmla="*/ 8190330 w 8190330"/>
              <a:gd name="connsiteY2" fmla="*/ 1201737 h 1201737"/>
              <a:gd name="connsiteX3" fmla="*/ 0 w 8190330"/>
              <a:gd name="connsiteY3" fmla="*/ 1201737 h 1201737"/>
              <a:gd name="connsiteX4" fmla="*/ 0 w 8190330"/>
              <a:gd name="connsiteY4" fmla="*/ 0 h 1201737"/>
              <a:gd name="connsiteX0" fmla="*/ 0 w 8128238"/>
              <a:gd name="connsiteY0" fmla="*/ 0 h 1202389"/>
              <a:gd name="connsiteX1" fmla="*/ 8025404 w 8128238"/>
              <a:gd name="connsiteY1" fmla="*/ 88 h 1202389"/>
              <a:gd name="connsiteX2" fmla="*/ 8128238 w 8128238"/>
              <a:gd name="connsiteY2" fmla="*/ 1202389 h 1202389"/>
              <a:gd name="connsiteX3" fmla="*/ 0 w 8128238"/>
              <a:gd name="connsiteY3" fmla="*/ 1201737 h 1202389"/>
              <a:gd name="connsiteX4" fmla="*/ 0 w 8128238"/>
              <a:gd name="connsiteY4" fmla="*/ 0 h 1202389"/>
              <a:gd name="connsiteX0" fmla="*/ 0 w 8135355"/>
              <a:gd name="connsiteY0" fmla="*/ 0 h 1201766"/>
              <a:gd name="connsiteX1" fmla="*/ 8025404 w 8135355"/>
              <a:gd name="connsiteY1" fmla="*/ 88 h 1201766"/>
              <a:gd name="connsiteX2" fmla="*/ 8135355 w 8135355"/>
              <a:gd name="connsiteY2" fmla="*/ 1201766 h 1201766"/>
              <a:gd name="connsiteX3" fmla="*/ 0 w 8135355"/>
              <a:gd name="connsiteY3" fmla="*/ 1201737 h 1201766"/>
              <a:gd name="connsiteX4" fmla="*/ 0 w 8135355"/>
              <a:gd name="connsiteY4" fmla="*/ 0 h 120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5355" h="1201766">
                <a:moveTo>
                  <a:pt x="0" y="0"/>
                </a:moveTo>
                <a:lnTo>
                  <a:pt x="8025404" y="88"/>
                </a:lnTo>
                <a:lnTo>
                  <a:pt x="8135355" y="1201766"/>
                </a:lnTo>
                <a:lnTo>
                  <a:pt x="0" y="12017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noProof="0"/>
          </a:p>
        </p:txBody>
      </p:sp>
      <p:sp>
        <p:nvSpPr>
          <p:cNvPr id="19" name="Tijdelijke aanduiding voor afbeelding 18"/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-2382" y="1443238"/>
            <a:ext cx="12192000" cy="5380037"/>
          </a:xfrm>
          <a:custGeom>
            <a:avLst/>
            <a:gdLst>
              <a:gd name="connsiteX0" fmla="*/ 12130881 w 12192000"/>
              <a:gd name="connsiteY0" fmla="*/ 0 h 5380037"/>
              <a:gd name="connsiteX1" fmla="*/ 12192000 w 12192000"/>
              <a:gd name="connsiteY1" fmla="*/ 0 h 5380037"/>
              <a:gd name="connsiteX2" fmla="*/ 12192000 w 12192000"/>
              <a:gd name="connsiteY2" fmla="*/ 4317856 h 5380037"/>
              <a:gd name="connsiteX3" fmla="*/ 51218 w 12192000"/>
              <a:gd name="connsiteY3" fmla="*/ 5380037 h 5380037"/>
              <a:gd name="connsiteX4" fmla="*/ 0 w 12192000"/>
              <a:gd name="connsiteY4" fmla="*/ 5380037 h 5380037"/>
              <a:gd name="connsiteX5" fmla="*/ 0 w 12192000"/>
              <a:gd name="connsiteY5" fmla="*/ 1061315 h 538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80037">
                <a:moveTo>
                  <a:pt x="12130881" y="0"/>
                </a:moveTo>
                <a:lnTo>
                  <a:pt x="12192000" y="0"/>
                </a:lnTo>
                <a:lnTo>
                  <a:pt x="12192000" y="4317856"/>
                </a:lnTo>
                <a:lnTo>
                  <a:pt x="51218" y="5380037"/>
                </a:lnTo>
                <a:lnTo>
                  <a:pt x="0" y="5380037"/>
                </a:lnTo>
                <a:lnTo>
                  <a:pt x="0" y="106131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nl-NL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201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foto vari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/>
          <p:cNvSpPr/>
          <p:nvPr userDrawn="1"/>
        </p:nvSpPr>
        <p:spPr bwMode="white">
          <a:xfrm>
            <a:off x="0" y="1477962"/>
            <a:ext cx="12192000" cy="5380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noProof="0"/>
          </a:p>
        </p:txBody>
      </p:sp>
      <p:sp>
        <p:nvSpPr>
          <p:cNvPr id="20" name="Rechthoek 19"/>
          <p:cNvSpPr/>
          <p:nvPr userDrawn="1"/>
        </p:nvSpPr>
        <p:spPr bwMode="gray">
          <a:xfrm rot="300000">
            <a:off x="-73010" y="1839610"/>
            <a:ext cx="8132982" cy="1206630"/>
          </a:xfrm>
          <a:custGeom>
            <a:avLst/>
            <a:gdLst>
              <a:gd name="connsiteX0" fmla="*/ 0 w 8190330"/>
              <a:gd name="connsiteY0" fmla="*/ 0 h 1201737"/>
              <a:gd name="connsiteX1" fmla="*/ 8190330 w 8190330"/>
              <a:gd name="connsiteY1" fmla="*/ 0 h 1201737"/>
              <a:gd name="connsiteX2" fmla="*/ 8190330 w 8190330"/>
              <a:gd name="connsiteY2" fmla="*/ 1201737 h 1201737"/>
              <a:gd name="connsiteX3" fmla="*/ 0 w 8190330"/>
              <a:gd name="connsiteY3" fmla="*/ 1201737 h 1201737"/>
              <a:gd name="connsiteX4" fmla="*/ 0 w 8190330"/>
              <a:gd name="connsiteY4" fmla="*/ 0 h 1201737"/>
              <a:gd name="connsiteX0" fmla="*/ 57348 w 8190330"/>
              <a:gd name="connsiteY0" fmla="*/ 0 h 1201973"/>
              <a:gd name="connsiteX1" fmla="*/ 8190330 w 8190330"/>
              <a:gd name="connsiteY1" fmla="*/ 236 h 1201973"/>
              <a:gd name="connsiteX2" fmla="*/ 8190330 w 8190330"/>
              <a:gd name="connsiteY2" fmla="*/ 1201973 h 1201973"/>
              <a:gd name="connsiteX3" fmla="*/ 0 w 8190330"/>
              <a:gd name="connsiteY3" fmla="*/ 1201973 h 1201973"/>
              <a:gd name="connsiteX4" fmla="*/ 57348 w 8190330"/>
              <a:gd name="connsiteY4" fmla="*/ 0 h 1201973"/>
              <a:gd name="connsiteX0" fmla="*/ 0 w 8132982"/>
              <a:gd name="connsiteY0" fmla="*/ 0 h 1206630"/>
              <a:gd name="connsiteX1" fmla="*/ 8132982 w 8132982"/>
              <a:gd name="connsiteY1" fmla="*/ 236 h 1206630"/>
              <a:gd name="connsiteX2" fmla="*/ 8132982 w 8132982"/>
              <a:gd name="connsiteY2" fmla="*/ 1201973 h 1206630"/>
              <a:gd name="connsiteX3" fmla="*/ 107994 w 8132982"/>
              <a:gd name="connsiteY3" fmla="*/ 1206630 h 1206630"/>
              <a:gd name="connsiteX4" fmla="*/ 0 w 8132982"/>
              <a:gd name="connsiteY4" fmla="*/ 0 h 120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2982" h="1206630">
                <a:moveTo>
                  <a:pt x="0" y="0"/>
                </a:moveTo>
                <a:lnTo>
                  <a:pt x="8132982" y="236"/>
                </a:lnTo>
                <a:lnTo>
                  <a:pt x="8132982" y="1201973"/>
                </a:lnTo>
                <a:lnTo>
                  <a:pt x="107994" y="12066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60000" y="538596"/>
            <a:ext cx="9307200" cy="558800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22" name="Rechthoek 21"/>
          <p:cNvSpPr/>
          <p:nvPr userDrawn="1"/>
        </p:nvSpPr>
        <p:spPr bwMode="gray">
          <a:xfrm rot="300000">
            <a:off x="4127065" y="5303998"/>
            <a:ext cx="8135355" cy="1201766"/>
          </a:xfrm>
          <a:custGeom>
            <a:avLst/>
            <a:gdLst>
              <a:gd name="connsiteX0" fmla="*/ 0 w 8190330"/>
              <a:gd name="connsiteY0" fmla="*/ 0 h 1201737"/>
              <a:gd name="connsiteX1" fmla="*/ 8190330 w 8190330"/>
              <a:gd name="connsiteY1" fmla="*/ 0 h 1201737"/>
              <a:gd name="connsiteX2" fmla="*/ 8190330 w 8190330"/>
              <a:gd name="connsiteY2" fmla="*/ 1201737 h 1201737"/>
              <a:gd name="connsiteX3" fmla="*/ 0 w 8190330"/>
              <a:gd name="connsiteY3" fmla="*/ 1201737 h 1201737"/>
              <a:gd name="connsiteX4" fmla="*/ 0 w 8190330"/>
              <a:gd name="connsiteY4" fmla="*/ 0 h 1201737"/>
              <a:gd name="connsiteX0" fmla="*/ 0 w 8190330"/>
              <a:gd name="connsiteY0" fmla="*/ 0 h 1201737"/>
              <a:gd name="connsiteX1" fmla="*/ 8025404 w 8190330"/>
              <a:gd name="connsiteY1" fmla="*/ 88 h 1201737"/>
              <a:gd name="connsiteX2" fmla="*/ 8190330 w 8190330"/>
              <a:gd name="connsiteY2" fmla="*/ 1201737 h 1201737"/>
              <a:gd name="connsiteX3" fmla="*/ 0 w 8190330"/>
              <a:gd name="connsiteY3" fmla="*/ 1201737 h 1201737"/>
              <a:gd name="connsiteX4" fmla="*/ 0 w 8190330"/>
              <a:gd name="connsiteY4" fmla="*/ 0 h 1201737"/>
              <a:gd name="connsiteX0" fmla="*/ 0 w 8128238"/>
              <a:gd name="connsiteY0" fmla="*/ 0 h 1202389"/>
              <a:gd name="connsiteX1" fmla="*/ 8025404 w 8128238"/>
              <a:gd name="connsiteY1" fmla="*/ 88 h 1202389"/>
              <a:gd name="connsiteX2" fmla="*/ 8128238 w 8128238"/>
              <a:gd name="connsiteY2" fmla="*/ 1202389 h 1202389"/>
              <a:gd name="connsiteX3" fmla="*/ 0 w 8128238"/>
              <a:gd name="connsiteY3" fmla="*/ 1201737 h 1202389"/>
              <a:gd name="connsiteX4" fmla="*/ 0 w 8128238"/>
              <a:gd name="connsiteY4" fmla="*/ 0 h 1202389"/>
              <a:gd name="connsiteX0" fmla="*/ 0 w 8135355"/>
              <a:gd name="connsiteY0" fmla="*/ 0 h 1201766"/>
              <a:gd name="connsiteX1" fmla="*/ 8025404 w 8135355"/>
              <a:gd name="connsiteY1" fmla="*/ 88 h 1201766"/>
              <a:gd name="connsiteX2" fmla="*/ 8135355 w 8135355"/>
              <a:gd name="connsiteY2" fmla="*/ 1201766 h 1201766"/>
              <a:gd name="connsiteX3" fmla="*/ 0 w 8135355"/>
              <a:gd name="connsiteY3" fmla="*/ 1201737 h 1201766"/>
              <a:gd name="connsiteX4" fmla="*/ 0 w 8135355"/>
              <a:gd name="connsiteY4" fmla="*/ 0 h 120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5355" h="1201766">
                <a:moveTo>
                  <a:pt x="0" y="0"/>
                </a:moveTo>
                <a:lnTo>
                  <a:pt x="8025404" y="88"/>
                </a:lnTo>
                <a:lnTo>
                  <a:pt x="8135355" y="1201766"/>
                </a:lnTo>
                <a:lnTo>
                  <a:pt x="0" y="12017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noProof="0"/>
          </a:p>
        </p:txBody>
      </p:sp>
      <p:sp>
        <p:nvSpPr>
          <p:cNvPr id="19" name="Tijdelijke aanduiding voor afbeelding 18"/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-2382" y="1443238"/>
            <a:ext cx="12192000" cy="5380037"/>
          </a:xfrm>
          <a:custGeom>
            <a:avLst/>
            <a:gdLst>
              <a:gd name="connsiteX0" fmla="*/ 12130881 w 12192000"/>
              <a:gd name="connsiteY0" fmla="*/ 0 h 5380037"/>
              <a:gd name="connsiteX1" fmla="*/ 12192000 w 12192000"/>
              <a:gd name="connsiteY1" fmla="*/ 0 h 5380037"/>
              <a:gd name="connsiteX2" fmla="*/ 12192000 w 12192000"/>
              <a:gd name="connsiteY2" fmla="*/ 4317856 h 5380037"/>
              <a:gd name="connsiteX3" fmla="*/ 51218 w 12192000"/>
              <a:gd name="connsiteY3" fmla="*/ 5380037 h 5380037"/>
              <a:gd name="connsiteX4" fmla="*/ 0 w 12192000"/>
              <a:gd name="connsiteY4" fmla="*/ 5380037 h 5380037"/>
              <a:gd name="connsiteX5" fmla="*/ 0 w 12192000"/>
              <a:gd name="connsiteY5" fmla="*/ 1061315 h 538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80037">
                <a:moveTo>
                  <a:pt x="12130881" y="0"/>
                </a:moveTo>
                <a:lnTo>
                  <a:pt x="12192000" y="0"/>
                </a:lnTo>
                <a:lnTo>
                  <a:pt x="12192000" y="4317856"/>
                </a:lnTo>
                <a:lnTo>
                  <a:pt x="51218" y="5380037"/>
                </a:lnTo>
                <a:lnTo>
                  <a:pt x="0" y="5380037"/>
                </a:lnTo>
                <a:lnTo>
                  <a:pt x="0" y="106131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nl-NL" noProof="0"/>
              <a:t> 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630000"/>
            <a:ext cx="124856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37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foto varia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/>
          <p:cNvSpPr/>
          <p:nvPr userDrawn="1"/>
        </p:nvSpPr>
        <p:spPr bwMode="white">
          <a:xfrm>
            <a:off x="0" y="1477962"/>
            <a:ext cx="12192000" cy="5380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noProof="0"/>
          </a:p>
        </p:txBody>
      </p:sp>
      <p:sp>
        <p:nvSpPr>
          <p:cNvPr id="20" name="Rechthoek 19"/>
          <p:cNvSpPr/>
          <p:nvPr userDrawn="1"/>
        </p:nvSpPr>
        <p:spPr bwMode="gray">
          <a:xfrm rot="300000">
            <a:off x="-73010" y="1839610"/>
            <a:ext cx="8132982" cy="1206630"/>
          </a:xfrm>
          <a:custGeom>
            <a:avLst/>
            <a:gdLst>
              <a:gd name="connsiteX0" fmla="*/ 0 w 8190330"/>
              <a:gd name="connsiteY0" fmla="*/ 0 h 1201737"/>
              <a:gd name="connsiteX1" fmla="*/ 8190330 w 8190330"/>
              <a:gd name="connsiteY1" fmla="*/ 0 h 1201737"/>
              <a:gd name="connsiteX2" fmla="*/ 8190330 w 8190330"/>
              <a:gd name="connsiteY2" fmla="*/ 1201737 h 1201737"/>
              <a:gd name="connsiteX3" fmla="*/ 0 w 8190330"/>
              <a:gd name="connsiteY3" fmla="*/ 1201737 h 1201737"/>
              <a:gd name="connsiteX4" fmla="*/ 0 w 8190330"/>
              <a:gd name="connsiteY4" fmla="*/ 0 h 1201737"/>
              <a:gd name="connsiteX0" fmla="*/ 57348 w 8190330"/>
              <a:gd name="connsiteY0" fmla="*/ 0 h 1201973"/>
              <a:gd name="connsiteX1" fmla="*/ 8190330 w 8190330"/>
              <a:gd name="connsiteY1" fmla="*/ 236 h 1201973"/>
              <a:gd name="connsiteX2" fmla="*/ 8190330 w 8190330"/>
              <a:gd name="connsiteY2" fmla="*/ 1201973 h 1201973"/>
              <a:gd name="connsiteX3" fmla="*/ 0 w 8190330"/>
              <a:gd name="connsiteY3" fmla="*/ 1201973 h 1201973"/>
              <a:gd name="connsiteX4" fmla="*/ 57348 w 8190330"/>
              <a:gd name="connsiteY4" fmla="*/ 0 h 1201973"/>
              <a:gd name="connsiteX0" fmla="*/ 0 w 8132982"/>
              <a:gd name="connsiteY0" fmla="*/ 0 h 1206630"/>
              <a:gd name="connsiteX1" fmla="*/ 8132982 w 8132982"/>
              <a:gd name="connsiteY1" fmla="*/ 236 h 1206630"/>
              <a:gd name="connsiteX2" fmla="*/ 8132982 w 8132982"/>
              <a:gd name="connsiteY2" fmla="*/ 1201973 h 1206630"/>
              <a:gd name="connsiteX3" fmla="*/ 107994 w 8132982"/>
              <a:gd name="connsiteY3" fmla="*/ 1206630 h 1206630"/>
              <a:gd name="connsiteX4" fmla="*/ 0 w 8132982"/>
              <a:gd name="connsiteY4" fmla="*/ 0 h 120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2982" h="1206630">
                <a:moveTo>
                  <a:pt x="0" y="0"/>
                </a:moveTo>
                <a:lnTo>
                  <a:pt x="8132982" y="236"/>
                </a:lnTo>
                <a:lnTo>
                  <a:pt x="8132982" y="1201973"/>
                </a:lnTo>
                <a:lnTo>
                  <a:pt x="107994" y="120663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60000" y="538596"/>
            <a:ext cx="9307200" cy="558800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22" name="Rechthoek 21"/>
          <p:cNvSpPr/>
          <p:nvPr userDrawn="1"/>
        </p:nvSpPr>
        <p:spPr bwMode="gray">
          <a:xfrm rot="300000">
            <a:off x="4127065" y="5303998"/>
            <a:ext cx="8135355" cy="1201766"/>
          </a:xfrm>
          <a:custGeom>
            <a:avLst/>
            <a:gdLst>
              <a:gd name="connsiteX0" fmla="*/ 0 w 8190330"/>
              <a:gd name="connsiteY0" fmla="*/ 0 h 1201737"/>
              <a:gd name="connsiteX1" fmla="*/ 8190330 w 8190330"/>
              <a:gd name="connsiteY1" fmla="*/ 0 h 1201737"/>
              <a:gd name="connsiteX2" fmla="*/ 8190330 w 8190330"/>
              <a:gd name="connsiteY2" fmla="*/ 1201737 h 1201737"/>
              <a:gd name="connsiteX3" fmla="*/ 0 w 8190330"/>
              <a:gd name="connsiteY3" fmla="*/ 1201737 h 1201737"/>
              <a:gd name="connsiteX4" fmla="*/ 0 w 8190330"/>
              <a:gd name="connsiteY4" fmla="*/ 0 h 1201737"/>
              <a:gd name="connsiteX0" fmla="*/ 0 w 8190330"/>
              <a:gd name="connsiteY0" fmla="*/ 0 h 1201737"/>
              <a:gd name="connsiteX1" fmla="*/ 8025404 w 8190330"/>
              <a:gd name="connsiteY1" fmla="*/ 88 h 1201737"/>
              <a:gd name="connsiteX2" fmla="*/ 8190330 w 8190330"/>
              <a:gd name="connsiteY2" fmla="*/ 1201737 h 1201737"/>
              <a:gd name="connsiteX3" fmla="*/ 0 w 8190330"/>
              <a:gd name="connsiteY3" fmla="*/ 1201737 h 1201737"/>
              <a:gd name="connsiteX4" fmla="*/ 0 w 8190330"/>
              <a:gd name="connsiteY4" fmla="*/ 0 h 1201737"/>
              <a:gd name="connsiteX0" fmla="*/ 0 w 8128238"/>
              <a:gd name="connsiteY0" fmla="*/ 0 h 1202389"/>
              <a:gd name="connsiteX1" fmla="*/ 8025404 w 8128238"/>
              <a:gd name="connsiteY1" fmla="*/ 88 h 1202389"/>
              <a:gd name="connsiteX2" fmla="*/ 8128238 w 8128238"/>
              <a:gd name="connsiteY2" fmla="*/ 1202389 h 1202389"/>
              <a:gd name="connsiteX3" fmla="*/ 0 w 8128238"/>
              <a:gd name="connsiteY3" fmla="*/ 1201737 h 1202389"/>
              <a:gd name="connsiteX4" fmla="*/ 0 w 8128238"/>
              <a:gd name="connsiteY4" fmla="*/ 0 h 1202389"/>
              <a:gd name="connsiteX0" fmla="*/ 0 w 8135355"/>
              <a:gd name="connsiteY0" fmla="*/ 0 h 1201766"/>
              <a:gd name="connsiteX1" fmla="*/ 8025404 w 8135355"/>
              <a:gd name="connsiteY1" fmla="*/ 88 h 1201766"/>
              <a:gd name="connsiteX2" fmla="*/ 8135355 w 8135355"/>
              <a:gd name="connsiteY2" fmla="*/ 1201766 h 1201766"/>
              <a:gd name="connsiteX3" fmla="*/ 0 w 8135355"/>
              <a:gd name="connsiteY3" fmla="*/ 1201737 h 1201766"/>
              <a:gd name="connsiteX4" fmla="*/ 0 w 8135355"/>
              <a:gd name="connsiteY4" fmla="*/ 0 h 120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5355" h="1201766">
                <a:moveTo>
                  <a:pt x="0" y="0"/>
                </a:moveTo>
                <a:lnTo>
                  <a:pt x="8025404" y="88"/>
                </a:lnTo>
                <a:lnTo>
                  <a:pt x="8135355" y="1201766"/>
                </a:lnTo>
                <a:lnTo>
                  <a:pt x="0" y="12017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noProof="0"/>
          </a:p>
        </p:txBody>
      </p:sp>
      <p:sp>
        <p:nvSpPr>
          <p:cNvPr id="19" name="Tijdelijke aanduiding voor afbeelding 18"/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-2382" y="1443238"/>
            <a:ext cx="12192000" cy="5380037"/>
          </a:xfrm>
          <a:custGeom>
            <a:avLst/>
            <a:gdLst>
              <a:gd name="connsiteX0" fmla="*/ 12130881 w 12192000"/>
              <a:gd name="connsiteY0" fmla="*/ 0 h 5380037"/>
              <a:gd name="connsiteX1" fmla="*/ 12192000 w 12192000"/>
              <a:gd name="connsiteY1" fmla="*/ 0 h 5380037"/>
              <a:gd name="connsiteX2" fmla="*/ 12192000 w 12192000"/>
              <a:gd name="connsiteY2" fmla="*/ 4317856 h 5380037"/>
              <a:gd name="connsiteX3" fmla="*/ 51218 w 12192000"/>
              <a:gd name="connsiteY3" fmla="*/ 5380037 h 5380037"/>
              <a:gd name="connsiteX4" fmla="*/ 0 w 12192000"/>
              <a:gd name="connsiteY4" fmla="*/ 5380037 h 5380037"/>
              <a:gd name="connsiteX5" fmla="*/ 0 w 12192000"/>
              <a:gd name="connsiteY5" fmla="*/ 1061315 h 538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80037">
                <a:moveTo>
                  <a:pt x="12130881" y="0"/>
                </a:moveTo>
                <a:lnTo>
                  <a:pt x="12192000" y="0"/>
                </a:lnTo>
                <a:lnTo>
                  <a:pt x="12192000" y="4317856"/>
                </a:lnTo>
                <a:lnTo>
                  <a:pt x="51218" y="5380037"/>
                </a:lnTo>
                <a:lnTo>
                  <a:pt x="0" y="5380037"/>
                </a:lnTo>
                <a:lnTo>
                  <a:pt x="0" y="106131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nl-NL" noProof="0"/>
              <a:t> 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630000"/>
            <a:ext cx="124856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7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foto varia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/>
          <p:cNvSpPr/>
          <p:nvPr userDrawn="1"/>
        </p:nvSpPr>
        <p:spPr bwMode="white">
          <a:xfrm>
            <a:off x="0" y="1477962"/>
            <a:ext cx="12192000" cy="5380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noProof="0"/>
          </a:p>
        </p:txBody>
      </p:sp>
      <p:sp>
        <p:nvSpPr>
          <p:cNvPr id="20" name="Rechthoek 19"/>
          <p:cNvSpPr/>
          <p:nvPr userDrawn="1"/>
        </p:nvSpPr>
        <p:spPr bwMode="gray">
          <a:xfrm rot="300000">
            <a:off x="-73010" y="1839610"/>
            <a:ext cx="8132982" cy="1206630"/>
          </a:xfrm>
          <a:custGeom>
            <a:avLst/>
            <a:gdLst>
              <a:gd name="connsiteX0" fmla="*/ 0 w 8190330"/>
              <a:gd name="connsiteY0" fmla="*/ 0 h 1201737"/>
              <a:gd name="connsiteX1" fmla="*/ 8190330 w 8190330"/>
              <a:gd name="connsiteY1" fmla="*/ 0 h 1201737"/>
              <a:gd name="connsiteX2" fmla="*/ 8190330 w 8190330"/>
              <a:gd name="connsiteY2" fmla="*/ 1201737 h 1201737"/>
              <a:gd name="connsiteX3" fmla="*/ 0 w 8190330"/>
              <a:gd name="connsiteY3" fmla="*/ 1201737 h 1201737"/>
              <a:gd name="connsiteX4" fmla="*/ 0 w 8190330"/>
              <a:gd name="connsiteY4" fmla="*/ 0 h 1201737"/>
              <a:gd name="connsiteX0" fmla="*/ 57348 w 8190330"/>
              <a:gd name="connsiteY0" fmla="*/ 0 h 1201973"/>
              <a:gd name="connsiteX1" fmla="*/ 8190330 w 8190330"/>
              <a:gd name="connsiteY1" fmla="*/ 236 h 1201973"/>
              <a:gd name="connsiteX2" fmla="*/ 8190330 w 8190330"/>
              <a:gd name="connsiteY2" fmla="*/ 1201973 h 1201973"/>
              <a:gd name="connsiteX3" fmla="*/ 0 w 8190330"/>
              <a:gd name="connsiteY3" fmla="*/ 1201973 h 1201973"/>
              <a:gd name="connsiteX4" fmla="*/ 57348 w 8190330"/>
              <a:gd name="connsiteY4" fmla="*/ 0 h 1201973"/>
              <a:gd name="connsiteX0" fmla="*/ 0 w 8132982"/>
              <a:gd name="connsiteY0" fmla="*/ 0 h 1206630"/>
              <a:gd name="connsiteX1" fmla="*/ 8132982 w 8132982"/>
              <a:gd name="connsiteY1" fmla="*/ 236 h 1206630"/>
              <a:gd name="connsiteX2" fmla="*/ 8132982 w 8132982"/>
              <a:gd name="connsiteY2" fmla="*/ 1201973 h 1206630"/>
              <a:gd name="connsiteX3" fmla="*/ 107994 w 8132982"/>
              <a:gd name="connsiteY3" fmla="*/ 1206630 h 1206630"/>
              <a:gd name="connsiteX4" fmla="*/ 0 w 8132982"/>
              <a:gd name="connsiteY4" fmla="*/ 0 h 1206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2982" h="1206630">
                <a:moveTo>
                  <a:pt x="0" y="0"/>
                </a:moveTo>
                <a:lnTo>
                  <a:pt x="8132982" y="236"/>
                </a:lnTo>
                <a:lnTo>
                  <a:pt x="8132982" y="1201973"/>
                </a:lnTo>
                <a:lnTo>
                  <a:pt x="107994" y="12066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60000" y="538596"/>
            <a:ext cx="9307200" cy="558800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22" name="Rechthoek 21"/>
          <p:cNvSpPr/>
          <p:nvPr userDrawn="1"/>
        </p:nvSpPr>
        <p:spPr bwMode="gray">
          <a:xfrm rot="300000">
            <a:off x="4127065" y="5303998"/>
            <a:ext cx="8135355" cy="1201766"/>
          </a:xfrm>
          <a:custGeom>
            <a:avLst/>
            <a:gdLst>
              <a:gd name="connsiteX0" fmla="*/ 0 w 8190330"/>
              <a:gd name="connsiteY0" fmla="*/ 0 h 1201737"/>
              <a:gd name="connsiteX1" fmla="*/ 8190330 w 8190330"/>
              <a:gd name="connsiteY1" fmla="*/ 0 h 1201737"/>
              <a:gd name="connsiteX2" fmla="*/ 8190330 w 8190330"/>
              <a:gd name="connsiteY2" fmla="*/ 1201737 h 1201737"/>
              <a:gd name="connsiteX3" fmla="*/ 0 w 8190330"/>
              <a:gd name="connsiteY3" fmla="*/ 1201737 h 1201737"/>
              <a:gd name="connsiteX4" fmla="*/ 0 w 8190330"/>
              <a:gd name="connsiteY4" fmla="*/ 0 h 1201737"/>
              <a:gd name="connsiteX0" fmla="*/ 0 w 8190330"/>
              <a:gd name="connsiteY0" fmla="*/ 0 h 1201737"/>
              <a:gd name="connsiteX1" fmla="*/ 8025404 w 8190330"/>
              <a:gd name="connsiteY1" fmla="*/ 88 h 1201737"/>
              <a:gd name="connsiteX2" fmla="*/ 8190330 w 8190330"/>
              <a:gd name="connsiteY2" fmla="*/ 1201737 h 1201737"/>
              <a:gd name="connsiteX3" fmla="*/ 0 w 8190330"/>
              <a:gd name="connsiteY3" fmla="*/ 1201737 h 1201737"/>
              <a:gd name="connsiteX4" fmla="*/ 0 w 8190330"/>
              <a:gd name="connsiteY4" fmla="*/ 0 h 1201737"/>
              <a:gd name="connsiteX0" fmla="*/ 0 w 8128238"/>
              <a:gd name="connsiteY0" fmla="*/ 0 h 1202389"/>
              <a:gd name="connsiteX1" fmla="*/ 8025404 w 8128238"/>
              <a:gd name="connsiteY1" fmla="*/ 88 h 1202389"/>
              <a:gd name="connsiteX2" fmla="*/ 8128238 w 8128238"/>
              <a:gd name="connsiteY2" fmla="*/ 1202389 h 1202389"/>
              <a:gd name="connsiteX3" fmla="*/ 0 w 8128238"/>
              <a:gd name="connsiteY3" fmla="*/ 1201737 h 1202389"/>
              <a:gd name="connsiteX4" fmla="*/ 0 w 8128238"/>
              <a:gd name="connsiteY4" fmla="*/ 0 h 1202389"/>
              <a:gd name="connsiteX0" fmla="*/ 0 w 8135355"/>
              <a:gd name="connsiteY0" fmla="*/ 0 h 1201766"/>
              <a:gd name="connsiteX1" fmla="*/ 8025404 w 8135355"/>
              <a:gd name="connsiteY1" fmla="*/ 88 h 1201766"/>
              <a:gd name="connsiteX2" fmla="*/ 8135355 w 8135355"/>
              <a:gd name="connsiteY2" fmla="*/ 1201766 h 1201766"/>
              <a:gd name="connsiteX3" fmla="*/ 0 w 8135355"/>
              <a:gd name="connsiteY3" fmla="*/ 1201737 h 1201766"/>
              <a:gd name="connsiteX4" fmla="*/ 0 w 8135355"/>
              <a:gd name="connsiteY4" fmla="*/ 0 h 120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5355" h="1201766">
                <a:moveTo>
                  <a:pt x="0" y="0"/>
                </a:moveTo>
                <a:lnTo>
                  <a:pt x="8025404" y="88"/>
                </a:lnTo>
                <a:lnTo>
                  <a:pt x="8135355" y="1201766"/>
                </a:lnTo>
                <a:lnTo>
                  <a:pt x="0" y="12017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noProof="0"/>
          </a:p>
        </p:txBody>
      </p:sp>
      <p:sp>
        <p:nvSpPr>
          <p:cNvPr id="19" name="Tijdelijke aanduiding voor afbeelding 18"/>
          <p:cNvSpPr>
            <a:spLocks noGrp="1"/>
          </p:cNvSpPr>
          <p:nvPr>
            <p:ph type="pic" sz="quarter" idx="13" hasCustomPrompt="1"/>
          </p:nvPr>
        </p:nvSpPr>
        <p:spPr bwMode="white">
          <a:xfrm>
            <a:off x="-2382" y="1443238"/>
            <a:ext cx="12192000" cy="5380037"/>
          </a:xfrm>
          <a:custGeom>
            <a:avLst/>
            <a:gdLst>
              <a:gd name="connsiteX0" fmla="*/ 12130881 w 12192000"/>
              <a:gd name="connsiteY0" fmla="*/ 0 h 5380037"/>
              <a:gd name="connsiteX1" fmla="*/ 12192000 w 12192000"/>
              <a:gd name="connsiteY1" fmla="*/ 0 h 5380037"/>
              <a:gd name="connsiteX2" fmla="*/ 12192000 w 12192000"/>
              <a:gd name="connsiteY2" fmla="*/ 4317856 h 5380037"/>
              <a:gd name="connsiteX3" fmla="*/ 51218 w 12192000"/>
              <a:gd name="connsiteY3" fmla="*/ 5380037 h 5380037"/>
              <a:gd name="connsiteX4" fmla="*/ 0 w 12192000"/>
              <a:gd name="connsiteY4" fmla="*/ 5380037 h 5380037"/>
              <a:gd name="connsiteX5" fmla="*/ 0 w 12192000"/>
              <a:gd name="connsiteY5" fmla="*/ 1061315 h 538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80037">
                <a:moveTo>
                  <a:pt x="12130881" y="0"/>
                </a:moveTo>
                <a:lnTo>
                  <a:pt x="12192000" y="0"/>
                </a:lnTo>
                <a:lnTo>
                  <a:pt x="12192000" y="4317856"/>
                </a:lnTo>
                <a:lnTo>
                  <a:pt x="51218" y="5380037"/>
                </a:lnTo>
                <a:lnTo>
                  <a:pt x="0" y="5380037"/>
                </a:lnTo>
                <a:lnTo>
                  <a:pt x="0" y="106131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nl-NL" noProof="0"/>
              <a:t> 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630000"/>
            <a:ext cx="124856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1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" y="5945903"/>
            <a:ext cx="12192000" cy="921825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 bwMode="gray">
          <a:xfrm>
            <a:off x="360000" y="255224"/>
            <a:ext cx="9307200" cy="1117600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59999" y="1890000"/>
            <a:ext cx="11202569" cy="396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59999" y="6480000"/>
            <a:ext cx="72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800" b="1">
                <a:solidFill>
                  <a:schemeClr val="accent2"/>
                </a:solidFill>
              </a:defRPr>
            </a:lvl1pPr>
          </a:lstStyle>
          <a:p>
            <a:r>
              <a:rPr lang="nl-NL" b="0"/>
              <a:t>Slide</a:t>
            </a:r>
            <a:r>
              <a:rPr lang="nl-NL"/>
              <a:t> </a:t>
            </a:r>
            <a:fld id="{1A8A08A4-CBE0-489B-B8AB-06A7E0691891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00" y="630000"/>
            <a:ext cx="1248569" cy="6300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60000" y="6300000"/>
            <a:ext cx="5400000" cy="151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21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3" r:id="rId4"/>
    <p:sldLayoutId id="2147483651" r:id="rId5"/>
    <p:sldLayoutId id="2147483659" r:id="rId6"/>
    <p:sldLayoutId id="2147483652" r:id="rId7"/>
    <p:sldLayoutId id="2147483657" r:id="rId8"/>
    <p:sldLayoutId id="2147483658" r:id="rId9"/>
    <p:sldLayoutId id="2147483654" r:id="rId10"/>
  </p:sldLayoutIdLst>
  <p:hf hdr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sz="3200" b="1" kern="1200" cap="all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-360000" algn="l" defTabSz="914400" rtl="0" eaLnBrk="1" latinLnBrk="0" hangingPunct="1">
        <a:lnSpc>
          <a:spcPts val="24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ts val="18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ts val="18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914400" rtl="0" eaLnBrk="1" latinLnBrk="0" hangingPunct="1">
        <a:lnSpc>
          <a:spcPts val="18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ts val="18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E_FCB979A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Duurzame gebiedsontwikkeling</a:t>
            </a:r>
          </a:p>
        </p:txBody>
      </p:sp>
      <p:sp>
        <p:nvSpPr>
          <p:cNvPr id="8" name="Onderti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/>
              <a:t>Presentatie Bouwsociëteit Meierijstad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13 februari 2025 – Marian van Weert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79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29F06-FE3C-AB09-6FD3-524DC4D36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B1DDDBB1-1127-BBF6-55BC-9B72260FDA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0080" y="1378226"/>
            <a:ext cx="7671840" cy="510177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537A607-DAF6-87FD-1AFE-AEC5B1999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Inhoudelijke doelen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BA800B-CF10-882E-5CE3-26A378CF5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CF074B-822E-98BA-0B37-DCC4D1DA387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8" name="Tijdelijke aanduiding voor inhoud 5">
            <a:extLst>
              <a:ext uri="{FF2B5EF4-FFF2-40B4-BE49-F238E27FC236}">
                <a16:creationId xmlns:a16="http://schemas.microsoft.com/office/drawing/2014/main" id="{F6C12C4A-FCAF-054A-4C39-59E843D2E7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6341660"/>
              </p:ext>
            </p:extLst>
          </p:nvPr>
        </p:nvGraphicFramePr>
        <p:xfrm>
          <a:off x="359998" y="1230128"/>
          <a:ext cx="5894571" cy="156064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5894571">
                  <a:extLst>
                    <a:ext uri="{9D8B030D-6E8A-4147-A177-3AD203B41FA5}">
                      <a16:colId xmlns:a16="http://schemas.microsoft.com/office/drawing/2014/main" val="558865283"/>
                    </a:ext>
                  </a:extLst>
                </a:gridCol>
              </a:tblGrid>
              <a:tr h="12120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Energie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1. Totale energievraag </a:t>
                      </a:r>
                      <a:r>
                        <a:rPr lang="nl-NL" sz="1400" err="1">
                          <a:solidFill>
                            <a:schemeClr val="bg1"/>
                          </a:solidFill>
                          <a:effectLst/>
                        </a:rPr>
                        <a:t>binnenplans</a:t>
                      </a: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 opwekken en opslaan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2. CO2-neutraal en netneutraal bouwen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3. Warmtevraag niet elektrisch oplossen, mits bron beschikbaar is.</a:t>
                      </a:r>
                      <a:endParaRPr lang="nl-NL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nl-NL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453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001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B4FB2-D702-CE87-740A-800D04B9D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B550DC9E-C62B-6D94-184A-27C1F9D51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7087" y="2330142"/>
            <a:ext cx="6154913" cy="412105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C5E42D1-85B2-1619-9065-1294C2394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Inhoudelijke doelen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5DCCBCD-DE31-ACA8-A607-12499AAC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1FF471-B3E9-BCA3-0F41-17641332313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8" name="Tijdelijke aanduiding voor inhoud 5">
            <a:extLst>
              <a:ext uri="{FF2B5EF4-FFF2-40B4-BE49-F238E27FC236}">
                <a16:creationId xmlns:a16="http://schemas.microsoft.com/office/drawing/2014/main" id="{E4D29DD4-20BE-6752-2206-6E98284DC4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4216244"/>
              </p:ext>
            </p:extLst>
          </p:nvPr>
        </p:nvGraphicFramePr>
        <p:xfrm>
          <a:off x="359998" y="1230128"/>
          <a:ext cx="5994149" cy="156064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5994149">
                  <a:extLst>
                    <a:ext uri="{9D8B030D-6E8A-4147-A177-3AD203B41FA5}">
                      <a16:colId xmlns:a16="http://schemas.microsoft.com/office/drawing/2014/main" val="558865283"/>
                    </a:ext>
                  </a:extLst>
                </a:gridCol>
              </a:tblGrid>
              <a:tr h="12120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Luchtkwaliteit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1. Verplicht gebruik schone mobiele werktuigen bij (bouw)activiteiten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2. Wijk houtrookvrij inrichten en zo houden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3. Ontwerpen volgens STOMP principe (mobiliteit)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nl-NL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453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13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974B0-23CF-8E76-0165-4F560A200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9188ED83-7E3B-590D-56FD-FB27A8514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7871" y="1378226"/>
            <a:ext cx="7076258" cy="510177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D16467-5305-17CF-FD35-91F4B77E6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Inhoudelijke doelen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AFD10C-17F2-9E39-56C1-8A89819C2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A8A659-8F80-C1C0-03FF-F51D1BC4F3D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8" name="Tijdelijke aanduiding voor inhoud 5">
            <a:extLst>
              <a:ext uri="{FF2B5EF4-FFF2-40B4-BE49-F238E27FC236}">
                <a16:creationId xmlns:a16="http://schemas.microsoft.com/office/drawing/2014/main" id="{52D09EEA-BB02-6F00-0EFD-14094728E9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804971"/>
              </p:ext>
            </p:extLst>
          </p:nvPr>
        </p:nvGraphicFramePr>
        <p:xfrm>
          <a:off x="359998" y="1230128"/>
          <a:ext cx="5894571" cy="12406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5894571">
                  <a:extLst>
                    <a:ext uri="{9D8B030D-6E8A-4147-A177-3AD203B41FA5}">
                      <a16:colId xmlns:a16="http://schemas.microsoft.com/office/drawing/2014/main" val="558865283"/>
                    </a:ext>
                  </a:extLst>
                </a:gridCol>
              </a:tblGrid>
              <a:tr h="12120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Circulariteit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1. Volledig </a:t>
                      </a:r>
                      <a:r>
                        <a:rPr lang="nl-NL" sz="1400" err="1">
                          <a:solidFill>
                            <a:schemeClr val="bg1"/>
                          </a:solidFill>
                          <a:effectLst/>
                        </a:rPr>
                        <a:t>biobased</a:t>
                      </a: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 bouwen (gebouwen)</a:t>
                      </a:r>
                      <a:b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2. 100% hergebruik materialen in openbare ruimte</a:t>
                      </a:r>
                      <a:endParaRPr lang="nl-NL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nl-NL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453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45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75C2B-0622-3ED6-B5AC-CC124BAA5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CFD31467-4372-171E-D184-A92AF7BF2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4813" y="1378226"/>
            <a:ext cx="5882373" cy="510177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A2523B-DD26-79D5-CC6A-8644C918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Inhoudelijke doelen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D4C3B73-58B5-4113-CCBD-3D764619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D50301-F36E-A937-50CA-26D0B507FAD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8" name="Tijdelijke aanduiding voor inhoud 5">
            <a:extLst>
              <a:ext uri="{FF2B5EF4-FFF2-40B4-BE49-F238E27FC236}">
                <a16:creationId xmlns:a16="http://schemas.microsoft.com/office/drawing/2014/main" id="{B5FCE8B9-6CC9-1183-19A1-6CFDD36B88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2824456"/>
              </p:ext>
            </p:extLst>
          </p:nvPr>
        </p:nvGraphicFramePr>
        <p:xfrm>
          <a:off x="359998" y="1230128"/>
          <a:ext cx="6040802" cy="12406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6040802">
                  <a:extLst>
                    <a:ext uri="{9D8B030D-6E8A-4147-A177-3AD203B41FA5}">
                      <a16:colId xmlns:a16="http://schemas.microsoft.com/office/drawing/2014/main" val="558865283"/>
                    </a:ext>
                  </a:extLst>
                </a:gridCol>
              </a:tblGrid>
              <a:tr h="12120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/>
                        <a:t>Waterkwaliteit en kwantiteit</a:t>
                      </a:r>
                      <a:endParaRPr lang="nl-NL" sz="14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1. Behouden en verbeteren waterkwaliteit in en rondom ontwikkeling</a:t>
                      </a:r>
                      <a:b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2. </a:t>
                      </a: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Circulaire waterhuishouding bij nieuwbouw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nl-NL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453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344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315BA1-3F23-A515-4926-FC724D34D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Hoe verder – grove planning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CACCB0-B8EE-DB88-F623-48431689F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890000"/>
            <a:ext cx="11368581" cy="4410000"/>
          </a:xfrm>
        </p:spPr>
        <p:txBody>
          <a:bodyPr vert="horz" lIns="0" tIns="0" rIns="0" bIns="0" rtlCol="0" anchor="t">
            <a:normAutofit/>
          </a:bodyPr>
          <a:lstStyle/>
          <a:p>
            <a:pPr indent="0">
              <a:buNone/>
            </a:pPr>
            <a:r>
              <a:rPr lang="nl-NL"/>
              <a:t>Q1 2025		proces opzetten, eerste gesprekken met stakeholders</a:t>
            </a:r>
          </a:p>
          <a:p>
            <a:pPr indent="0">
              <a:buNone/>
            </a:pPr>
            <a:r>
              <a:rPr lang="nl-NL"/>
              <a:t>Q2 - Q4  2025	beleidsvorming</a:t>
            </a:r>
          </a:p>
          <a:p>
            <a:pPr indent="0">
              <a:buNone/>
            </a:pPr>
            <a:endParaRPr lang="nl-NL">
              <a:cs typeface="Arial"/>
            </a:endParaRPr>
          </a:p>
          <a:p>
            <a:pPr indent="0">
              <a:buNone/>
            </a:pPr>
            <a:r>
              <a:rPr lang="nl-NL">
                <a:cs typeface="Arial"/>
              </a:rPr>
              <a:t>Q1 2026		definitief beleid schrijven</a:t>
            </a:r>
          </a:p>
          <a:p>
            <a:pPr indent="0">
              <a:buNone/>
            </a:pPr>
            <a:r>
              <a:rPr lang="nl-NL"/>
              <a:t>Q2 2026 		bestuurlijke besluitvorming </a:t>
            </a:r>
            <a:br>
              <a:rPr lang="nl-NL"/>
            </a:br>
            <a:r>
              <a:rPr lang="nl-NL" sz="1600" i="1"/>
              <a:t>(eventueel uitloop naar Q3, afhankelijk van coalitievorming)</a:t>
            </a:r>
            <a:endParaRPr lang="nl-NL" sz="1600" i="1">
              <a:cs typeface="Arial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73BB9D0-4510-9AB6-9CA3-9276C2CA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FFDA90-F6D7-8F68-F3A5-2E204F4726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606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B7798-A03E-BA5C-E0DA-5CE48FDDA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4AAD0-C9C3-493C-38A3-98CEBB96C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Reactie?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937944-C0EA-D6D0-2A25-4574BD9CF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890000"/>
            <a:ext cx="11202569" cy="4410000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nl-NL"/>
              <a:t>Welke suggesties hebben jullie voor het proces? </a:t>
            </a:r>
          </a:p>
          <a:p>
            <a:pPr marL="457200" indent="-457200">
              <a:buFontTx/>
              <a:buChar char="-"/>
            </a:pPr>
            <a:r>
              <a:rPr lang="nl-NL"/>
              <a:t>Welke partijen uit jullie werkveld moeten zeker meedenken?</a:t>
            </a:r>
          </a:p>
          <a:p>
            <a:pPr marL="457200" indent="-457200">
              <a:buFontTx/>
              <a:buChar char="-"/>
            </a:pPr>
            <a:r>
              <a:rPr lang="nl-NL"/>
              <a:t>Hoe kijken jullie aan tegen de doelen uit de woonzorgvisie?</a:t>
            </a:r>
          </a:p>
          <a:p>
            <a:pPr marL="1177200" lvl="1" indent="-457200">
              <a:buFontTx/>
              <a:buChar char="-"/>
            </a:pPr>
            <a:r>
              <a:rPr lang="nl-NL"/>
              <a:t>Zijn jullie daar al mee bezig? </a:t>
            </a:r>
          </a:p>
          <a:p>
            <a:pPr marL="1177200" lvl="1" indent="-457200">
              <a:buFontTx/>
              <a:buChar char="-"/>
            </a:pPr>
            <a:r>
              <a:rPr lang="nl-NL"/>
              <a:t>Welke belemmeringen komen jullie tegen?</a:t>
            </a:r>
          </a:p>
          <a:p>
            <a:pPr marL="1177200" lvl="1" indent="-457200">
              <a:buFontTx/>
              <a:buChar char="-"/>
            </a:pPr>
            <a:r>
              <a:rPr lang="nl-NL"/>
              <a:t>Welke thema’s zijn nog niet op de radar?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2811B7-5551-83C1-F894-A81F6A1A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DF5F45-DC9C-AE7E-87FC-B5D4D4276AE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565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1097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B080B-7CF8-7D56-E777-68D6C2A77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Even voorstellen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B8B4506-B116-D54C-9934-6C5EC3E6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D7B25A-564E-9FBD-3F12-78836CFCBB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003E2A9-E8BF-2EA4-0EC7-10FFAB921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25" t="-70" r="925" b="33571"/>
          <a:stretch/>
        </p:blipFill>
        <p:spPr>
          <a:xfrm>
            <a:off x="1249178" y="3819037"/>
            <a:ext cx="1080000" cy="1080000"/>
          </a:xfrm>
          <a:prstGeom prst="rect">
            <a:avLst/>
          </a:prstGeom>
        </p:spPr>
      </p:pic>
      <p:pic>
        <p:nvPicPr>
          <p:cNvPr id="12" name="Tijdelijke aanduiding voor inhoud 11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13AAA96F-DA9D-A2A9-052E-E95E3BD95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8" t="842" r="698" b="32492"/>
          <a:stretch/>
        </p:blipFill>
        <p:spPr>
          <a:xfrm>
            <a:off x="1249178" y="2101695"/>
            <a:ext cx="1080000" cy="1080000"/>
          </a:xfr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811AA1EC-EAC2-6746-878D-83C64D418936}"/>
              </a:ext>
            </a:extLst>
          </p:cNvPr>
          <p:cNvSpPr txBox="1"/>
          <p:nvPr/>
        </p:nvSpPr>
        <p:spPr>
          <a:xfrm>
            <a:off x="2442585" y="2218283"/>
            <a:ext cx="8928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Marian van Weert</a:t>
            </a:r>
          </a:p>
          <a:p>
            <a:r>
              <a:rPr lang="nl-NL"/>
              <a:t>Opgaveregisseur Duurzaamheid </a:t>
            </a:r>
          </a:p>
          <a:p>
            <a:r>
              <a:rPr lang="nl-NL"/>
              <a:t>Integrale ontwikkeling, MVO, Schone Lucht</a:t>
            </a:r>
          </a:p>
          <a:p>
            <a:endParaRPr lang="nl-NL"/>
          </a:p>
          <a:p>
            <a:endParaRPr lang="nl-NL"/>
          </a:p>
          <a:p>
            <a:endParaRPr lang="nl-NL"/>
          </a:p>
          <a:p>
            <a:r>
              <a:rPr lang="nl-NL"/>
              <a:t>Bas Keijzer</a:t>
            </a:r>
          </a:p>
          <a:p>
            <a:r>
              <a:rPr lang="nl-NL"/>
              <a:t>Opgaveregisseur Duurzaamheid</a:t>
            </a:r>
          </a:p>
          <a:p>
            <a:r>
              <a:rPr lang="nl-NL"/>
              <a:t>Circulariteit en Biodiversiteit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F0CB3CC-EB42-51A3-D12D-6FABC7CE1C52}"/>
              </a:ext>
            </a:extLst>
          </p:cNvPr>
          <p:cNvSpPr txBox="1"/>
          <p:nvPr/>
        </p:nvSpPr>
        <p:spPr>
          <a:xfrm>
            <a:off x="1249178" y="5259754"/>
            <a:ext cx="10645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Beiden ook betrokken bij Energietransitie (opwek, besparing, warmte) en Klimaatadaptatie.</a:t>
            </a:r>
          </a:p>
        </p:txBody>
      </p:sp>
    </p:spTree>
    <p:extLst>
      <p:ext uri="{BB962C8B-B14F-4D97-AF65-F5344CB8AC3E}">
        <p14:creationId xmlns:p14="http://schemas.microsoft.com/office/powerpoint/2010/main" val="3433533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5D832B-C227-FA1A-E0A7-7359E620E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8A77CF-08C8-7CEC-ADBB-20F8B7545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30" y="1890000"/>
            <a:ext cx="11202569" cy="4410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2600"/>
              <a:t>Gebiedsontwikkeling </a:t>
            </a:r>
            <a:br>
              <a:rPr lang="nl-NL" sz="2600"/>
            </a:br>
            <a:r>
              <a:rPr lang="nl-NL" sz="1800"/>
              <a:t>Beleid duurzame gebiedsontwikkeling opstellen in 2025 en 2026. Toelichting en gesprek.</a:t>
            </a:r>
            <a:br>
              <a:rPr lang="nl-NL" sz="1800"/>
            </a:br>
            <a:r>
              <a:rPr lang="nl-NL" sz="1800"/>
              <a:t>Marian van Weert (Gemeente Meierijstad)</a:t>
            </a:r>
            <a:br>
              <a:rPr lang="nl-NL" sz="1800"/>
            </a:br>
            <a:endParaRPr lang="nl-NL" sz="2600"/>
          </a:p>
          <a:p>
            <a:pPr marL="514350" indent="-514350">
              <a:buFont typeface="+mj-lt"/>
              <a:buAutoNum type="arabicPeriod"/>
            </a:pPr>
            <a:r>
              <a:rPr lang="nl-NL" sz="2600" err="1"/>
              <a:t>Biobased</a:t>
            </a:r>
            <a:r>
              <a:rPr lang="nl-NL" sz="2600"/>
              <a:t> bouwen</a:t>
            </a:r>
            <a:br>
              <a:rPr lang="nl-NL" sz="2600"/>
            </a:br>
            <a:r>
              <a:rPr lang="nl-NL" sz="1800"/>
              <a:t>Inzoomen op </a:t>
            </a:r>
            <a:r>
              <a:rPr lang="nl-NL" sz="1800" err="1"/>
              <a:t>biobased</a:t>
            </a:r>
            <a:r>
              <a:rPr lang="nl-NL" sz="1800"/>
              <a:t> bouwen. Toelichting en actuele ontwikkelingen.</a:t>
            </a:r>
            <a:br>
              <a:rPr lang="nl-NL" sz="1800"/>
            </a:br>
            <a:r>
              <a:rPr lang="nl-NL" sz="1800"/>
              <a:t>Bas Keijzer (Gemeente Meierijstad)</a:t>
            </a:r>
            <a:br>
              <a:rPr lang="nl-NL" sz="1800"/>
            </a:br>
            <a:endParaRPr lang="nl-NL" sz="2600"/>
          </a:p>
          <a:p>
            <a:pPr marL="514350" indent="-514350">
              <a:buFont typeface="+mj-lt"/>
              <a:buAutoNum type="arabicPeriod"/>
            </a:pPr>
            <a:r>
              <a:rPr lang="nl-NL" sz="2600" err="1"/>
              <a:t>Biobased</a:t>
            </a:r>
            <a:r>
              <a:rPr lang="nl-NL" sz="2600"/>
              <a:t> en circulair bouwen in de praktijk</a:t>
            </a:r>
            <a:br>
              <a:rPr lang="nl-NL" sz="2600"/>
            </a:br>
            <a:r>
              <a:rPr lang="nl-NL" sz="1800" err="1"/>
              <a:t>Biobased</a:t>
            </a:r>
            <a:r>
              <a:rPr lang="nl-NL" sz="1800"/>
              <a:t> bouwen in de praktijk. Voorbeelden en inzicht.</a:t>
            </a:r>
            <a:br>
              <a:rPr lang="nl-NL" sz="1800"/>
            </a:br>
            <a:r>
              <a:rPr lang="nl-NL" sz="1800"/>
              <a:t>Mark Versteegden (Bouwbedrijf Versteegden uit Erp)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AB96CD-2F44-94C4-F615-33AE45AC8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BC6658-E2EC-2D63-B1A9-5965F05F88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74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3EC317-E77B-B075-8CF0-248F6E983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willen we bereiken?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09D2FBA-73AF-5488-920C-5B4B5F10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AE4F561-3A15-81B3-2D18-22B71D9CC4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Korte en lange termijndoelen uit woonzorgvisie en duurzaamheidsvisie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FF3E33-5C0E-AB52-A3F7-B8E481BC728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6AC5AAA-4CD4-2590-7C12-AAB5C6978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90000"/>
            <a:ext cx="5657846" cy="3432277"/>
          </a:xfrm>
        </p:spPr>
        <p:txBody>
          <a:bodyPr>
            <a:normAutofit fontScale="85000" lnSpcReduction="10000"/>
          </a:bodyPr>
          <a:lstStyle/>
          <a:p>
            <a:endParaRPr lang="nl-NL"/>
          </a:p>
          <a:p>
            <a:r>
              <a:rPr lang="nl-NL"/>
              <a:t>In behoefte woningen voorzien</a:t>
            </a:r>
          </a:p>
          <a:p>
            <a:r>
              <a:rPr lang="nl-NL"/>
              <a:t>Toekomstbestendige wijken/woningen</a:t>
            </a:r>
          </a:p>
          <a:p>
            <a:r>
              <a:rPr lang="nl-NL"/>
              <a:t>Gezonde en veilige leefomgeving</a:t>
            </a:r>
          </a:p>
          <a:p>
            <a:r>
              <a:rPr lang="nl-NL"/>
              <a:t>Comfortabele woningen</a:t>
            </a:r>
          </a:p>
          <a:p>
            <a:r>
              <a:rPr lang="nl-NL"/>
              <a:t>Minder milieubelasting </a:t>
            </a:r>
          </a:p>
          <a:p>
            <a:r>
              <a:rPr lang="nl-NL"/>
              <a:t>Acceptabele woonlasten</a:t>
            </a:r>
          </a:p>
        </p:txBody>
      </p:sp>
      <p:pic>
        <p:nvPicPr>
          <p:cNvPr id="1030" name="Picture 6" descr="Modulaire woningen Muntelaar Veghel">
            <a:extLst>
              <a:ext uri="{FF2B5EF4-FFF2-40B4-BE49-F238E27FC236}">
                <a16:creationId xmlns:a16="http://schemas.microsoft.com/office/drawing/2014/main" id="{99A2918F-4CD2-8A4D-18E5-EC77163A0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42" y="2369527"/>
            <a:ext cx="4924425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356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14592-F49B-B679-349A-81A87FDC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255224"/>
            <a:ext cx="9307200" cy="1117600"/>
          </a:xfrm>
        </p:spPr>
        <p:txBody>
          <a:bodyPr wrap="none" anchor="ctr">
            <a:normAutofit/>
          </a:bodyPr>
          <a:lstStyle/>
          <a:p>
            <a:r>
              <a:rPr lang="nl-NL"/>
              <a:t>Waarom is extra inzet nodig?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6EF8DB-845C-103E-F217-680D9B3C4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890000"/>
            <a:ext cx="5400000" cy="396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000"/>
              <a:t>Huidige systemen bereiken hun grenzen</a:t>
            </a:r>
          </a:p>
          <a:p>
            <a:pPr lvl="1">
              <a:lnSpc>
                <a:spcPct val="100000"/>
              </a:lnSpc>
            </a:pPr>
            <a:r>
              <a:rPr lang="nl-NL"/>
              <a:t>Netcongestie</a:t>
            </a:r>
          </a:p>
          <a:p>
            <a:pPr lvl="1">
              <a:lnSpc>
                <a:spcPct val="100000"/>
              </a:lnSpc>
            </a:pPr>
            <a:r>
              <a:rPr lang="nl-NL"/>
              <a:t>Beschikbaarheid drinkwater onder druk</a:t>
            </a:r>
          </a:p>
          <a:p>
            <a:pPr lvl="1">
              <a:lnSpc>
                <a:spcPct val="100000"/>
              </a:lnSpc>
            </a:pPr>
            <a:r>
              <a:rPr lang="nl-NL"/>
              <a:t>Watersystemen zitten vol</a:t>
            </a:r>
          </a:p>
          <a:p>
            <a:pPr lvl="1">
              <a:lnSpc>
                <a:spcPct val="100000"/>
              </a:lnSpc>
            </a:pPr>
            <a:r>
              <a:rPr lang="nl-NL"/>
              <a:t>Luchtkwaliteit en waterkwaliteit niet voldoende</a:t>
            </a:r>
          </a:p>
          <a:p>
            <a:pPr lvl="1">
              <a:lnSpc>
                <a:spcPct val="100000"/>
              </a:lnSpc>
            </a:pPr>
            <a:r>
              <a:rPr lang="nl-NL"/>
              <a:t>Materialengebruik</a:t>
            </a:r>
          </a:p>
          <a:p>
            <a:pPr lvl="1">
              <a:lnSpc>
                <a:spcPct val="100000"/>
              </a:lnSpc>
            </a:pPr>
            <a:r>
              <a:rPr lang="nl-NL"/>
              <a:t>Biodiversiteit onder druk</a:t>
            </a:r>
          </a:p>
          <a:p>
            <a:pPr marL="342900" lvl="1" indent="-342900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/>
              <a:t>Wet- en regelgeving loopt achter!</a:t>
            </a:r>
          </a:p>
          <a:p>
            <a:pPr marL="0" lvl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/>
              <a:t>Geen eenheid in aanpak en doelen</a:t>
            </a:r>
          </a:p>
          <a:p>
            <a:pPr lvl="1">
              <a:lnSpc>
                <a:spcPct val="100000"/>
              </a:lnSpc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850C53F-EF10-8FC7-A61C-8E3D49D14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999" y="6480000"/>
            <a:ext cx="720000" cy="1524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NL" b="0"/>
              <a:t>Dia </a:t>
            </a:r>
            <a:fld id="{1A8A08A4-CBE0-489B-B8AB-06A7E0691891}" type="slidenum">
              <a:rPr lang="nl-NL" smtClean="0"/>
              <a:pPr>
                <a:spcAft>
                  <a:spcPts val="600"/>
                </a:spcAft>
              </a:pPr>
              <a:t>5</a:t>
            </a:fld>
            <a:endParaRPr lang="nl-NL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F16145A-8723-9001-6B69-90958952BEC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60000" y="6300000"/>
            <a:ext cx="5400000" cy="151200"/>
          </a:xfrm>
        </p:spPr>
        <p:txBody>
          <a:bodyPr/>
          <a:lstStyle/>
          <a:p>
            <a:endParaRPr lang="en-GB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6D1F80F-0922-8338-BC09-0300B4706E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22"/>
          <a:stretch/>
        </p:blipFill>
        <p:spPr>
          <a:xfrm>
            <a:off x="6105883" y="1894117"/>
            <a:ext cx="5400000" cy="39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810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36AF1-21C5-4E3D-A2B4-E65AA0C9D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Hoe willen we dat aanpakken?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D92DFD-F4D3-4A23-A1FA-AEA8431AF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4724"/>
            <a:ext cx="11202569" cy="4606476"/>
          </a:xfrm>
        </p:spPr>
        <p:txBody>
          <a:bodyPr>
            <a:normAutofit/>
          </a:bodyPr>
          <a:lstStyle/>
          <a:p>
            <a:pPr marL="457200" indent="-457200"/>
            <a:r>
              <a:rPr lang="nl-NL"/>
              <a:t>lokale afspraken/beleid: een stap meer doen om toekomstbestendige uit- en inbreiding te realiseren</a:t>
            </a:r>
          </a:p>
          <a:p>
            <a:pPr marL="457200" indent="-457200"/>
            <a:r>
              <a:rPr lang="nl-NL"/>
              <a:t>één kader voor Meierijstad</a:t>
            </a:r>
          </a:p>
          <a:p>
            <a:pPr marL="457200" indent="-457200"/>
            <a:r>
              <a:rPr lang="nl-NL"/>
              <a:t>in haalbare stappen en in afweging met andere belangen</a:t>
            </a:r>
          </a:p>
          <a:p>
            <a:pPr marL="457200" indent="-457200"/>
            <a:r>
              <a:rPr lang="nl-NL"/>
              <a:t>samen met stakeholders als de bouwsector en woningcoöperaties en waar mogelijk andere gemeenten/overheden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22F45B-558C-492F-B04F-E1754D4D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D54358-DDC7-4C01-971F-4DD3669430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843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97B2D0-6D63-491C-8432-DFB82A2C9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Bouwstenen voor kader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EE3837-91A0-4172-AAD5-92FC8CDF8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401624"/>
            <a:ext cx="11202569" cy="4448376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indent="-359410"/>
            <a:r>
              <a:rPr lang="nl-NL"/>
              <a:t>Afbakening</a:t>
            </a:r>
            <a:endParaRPr lang="en-US"/>
          </a:p>
          <a:p>
            <a:pPr marL="719455" lvl="1" indent="-359410"/>
            <a:r>
              <a:rPr lang="nl-NL"/>
              <a:t>Bovenwettelijk</a:t>
            </a:r>
            <a:endParaRPr lang="nl-NL">
              <a:cs typeface="Arial"/>
            </a:endParaRPr>
          </a:p>
          <a:p>
            <a:pPr marL="719455" lvl="1" indent="-359410"/>
            <a:r>
              <a:rPr lang="nl-NL"/>
              <a:t>Gebouwen en buitenruimte</a:t>
            </a:r>
          </a:p>
          <a:p>
            <a:pPr marL="719455" lvl="1" indent="-359410"/>
            <a:r>
              <a:rPr lang="nl-NL">
                <a:cs typeface="Arial"/>
              </a:rPr>
              <a:t>Voor alle ontwikkelingen in Meierijstad</a:t>
            </a:r>
          </a:p>
          <a:p>
            <a:pPr indent="-359410"/>
            <a:r>
              <a:rPr lang="nl-NL"/>
              <a:t>Zoveel mogelijk baseren op bestaande kaders/richtlijnen</a:t>
            </a:r>
          </a:p>
          <a:p>
            <a:pPr indent="-359410"/>
            <a:r>
              <a:rPr lang="nl-NL"/>
              <a:t>Dynamisch (periodiek herijken en bijstellen)</a:t>
            </a:r>
            <a:endParaRPr lang="nl-NL">
              <a:cs typeface="Arial"/>
            </a:endParaRPr>
          </a:p>
          <a:p>
            <a:pPr indent="-359410"/>
            <a:r>
              <a:rPr lang="nl-NL"/>
              <a:t>Toetsing en controle? Hoe laten we ruimte voor creativiteit?</a:t>
            </a:r>
            <a:endParaRPr lang="nl-NL">
              <a:solidFill>
                <a:srgbClr val="FF0000"/>
              </a:solidFill>
              <a:cs typeface="Arial"/>
            </a:endParaRPr>
          </a:p>
          <a:p>
            <a:pPr indent="-359410"/>
            <a:r>
              <a:rPr lang="nl-NL"/>
              <a:t>Vertaling naar gebied blijft nodig</a:t>
            </a:r>
            <a:endParaRPr lang="nl-NL">
              <a:cs typeface="Arial"/>
            </a:endParaRPr>
          </a:p>
          <a:p>
            <a:pPr indent="-359410"/>
            <a:r>
              <a:rPr lang="nl-NL"/>
              <a:t>Voorlichting en gedragsverandering</a:t>
            </a:r>
            <a:endParaRPr lang="nl-NL">
              <a:cs typeface="Arial"/>
            </a:endParaRPr>
          </a:p>
          <a:p>
            <a:pPr indent="-359410"/>
            <a:endParaRPr lang="nl-NL">
              <a:cs typeface="Arial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A53039A-3153-47C4-89A9-CE925ED04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2E4C9D-DC0A-4EED-800C-6B8A9ECB9A6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667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139D6FC-3A0B-630B-7FD6-E16CB3DE4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343" y="1545691"/>
            <a:ext cx="7403314" cy="493430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2CF9B00-CECD-4DB2-A4D4-8AFEA4BB5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Inhoudelijke doelen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93F10DBE-093A-4901-9B8E-CF44971C0B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262865"/>
              </p:ext>
            </p:extLst>
          </p:nvPr>
        </p:nvGraphicFramePr>
        <p:xfrm>
          <a:off x="359999" y="1372824"/>
          <a:ext cx="5894571" cy="156064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5894571">
                  <a:extLst>
                    <a:ext uri="{9D8B030D-6E8A-4147-A177-3AD203B41FA5}">
                      <a16:colId xmlns:a16="http://schemas.microsoft.com/office/drawing/2014/main" val="558865283"/>
                    </a:ext>
                  </a:extLst>
                </a:gridCol>
              </a:tblGrid>
              <a:tr h="12120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Klimaatadaptatie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1. Water en bodem sturend bij gebiedsontwikkeling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2. Hitte- en droogtebestendig ontwerpen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3. Hydrologisch neutraal ontwikkelen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nl-NL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453298"/>
                  </a:ext>
                </a:extLst>
              </a:tr>
            </a:tbl>
          </a:graphicData>
        </a:graphic>
      </p:graphicFrame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5F9101A-6CC0-4131-A2AE-4C4FC200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5C4DAF-E9B6-4DF5-A362-1BE3A1D2DE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0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plant, buitenshuis, gras, boom&#10;&#10;Automatisch gegenereerde beschrijving">
            <a:extLst>
              <a:ext uri="{FF2B5EF4-FFF2-40B4-BE49-F238E27FC236}">
                <a16:creationId xmlns:a16="http://schemas.microsoft.com/office/drawing/2014/main" id="{7E05FAFF-4D62-2BF0-C91D-6647082B0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2" y="1443543"/>
            <a:ext cx="8696737" cy="489297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185014-CBE9-45AE-B0AA-028CD910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Inhoudelijke doelen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B7CACC6-4A6C-43F8-B836-5770FF335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b="0"/>
              <a:t>Dia </a:t>
            </a:r>
            <a:fld id="{1A8A08A4-CBE0-489B-B8AB-06A7E0691891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F35742-77AA-42CF-AF9D-6A13C9526C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8" name="Tijdelijke aanduiding voor inhoud 5">
            <a:extLst>
              <a:ext uri="{FF2B5EF4-FFF2-40B4-BE49-F238E27FC236}">
                <a16:creationId xmlns:a16="http://schemas.microsoft.com/office/drawing/2014/main" id="{2DAB8A4F-A58F-22DF-28E9-7097A7D7C3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7098257"/>
              </p:ext>
            </p:extLst>
          </p:nvPr>
        </p:nvGraphicFramePr>
        <p:xfrm>
          <a:off x="359998" y="1230128"/>
          <a:ext cx="5894571" cy="12406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5894571">
                  <a:extLst>
                    <a:ext uri="{9D8B030D-6E8A-4147-A177-3AD203B41FA5}">
                      <a16:colId xmlns:a16="http://schemas.microsoft.com/office/drawing/2014/main" val="558865283"/>
                    </a:ext>
                  </a:extLst>
                </a:gridCol>
              </a:tblGrid>
              <a:tr h="12120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Biodiversiteit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1. </a:t>
                      </a:r>
                      <a:r>
                        <a:rPr lang="nl-NL" sz="1400" err="1">
                          <a:solidFill>
                            <a:schemeClr val="bg1"/>
                          </a:solidFill>
                          <a:effectLst/>
                        </a:rPr>
                        <a:t>Gebiedspecifiek</a:t>
                      </a: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 onderzoek en plan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2. </a:t>
                      </a:r>
                      <a:r>
                        <a:rPr lang="nl-NL" sz="1400" err="1">
                          <a:solidFill>
                            <a:schemeClr val="bg1"/>
                          </a:solidFill>
                          <a:effectLst/>
                        </a:rPr>
                        <a:t>Natuurinclusief</a:t>
                      </a:r>
                      <a:r>
                        <a:rPr lang="nl-NL" sz="1400">
                          <a:solidFill>
                            <a:schemeClr val="bg1"/>
                          </a:solidFill>
                          <a:effectLst/>
                        </a:rPr>
                        <a:t> bouwen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nl-NL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453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45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Gemeente Meierijstad">
      <a:dk1>
        <a:sysClr val="windowText" lastClr="000000"/>
      </a:dk1>
      <a:lt1>
        <a:sysClr val="window" lastClr="FFFFFF"/>
      </a:lt1>
      <a:dk2>
        <a:srgbClr val="C6DD9B"/>
      </a:dk2>
      <a:lt2>
        <a:srgbClr val="C9E4F5"/>
      </a:lt2>
      <a:accent1>
        <a:srgbClr val="4BA6DF"/>
      </a:accent1>
      <a:accent2>
        <a:srgbClr val="24515F"/>
      </a:accent2>
      <a:accent3>
        <a:srgbClr val="8EBB38"/>
      </a:accent3>
      <a:accent4>
        <a:srgbClr val="C9E4F5"/>
      </a:accent4>
      <a:accent5>
        <a:srgbClr val="B6C5CA"/>
      </a:accent5>
      <a:accent6>
        <a:srgbClr val="DDEAC3"/>
      </a:accent6>
      <a:hlink>
        <a:srgbClr val="4BA6DF"/>
      </a:hlink>
      <a:folHlink>
        <a:srgbClr val="24515F"/>
      </a:folHlink>
    </a:clrScheme>
    <a:fontScheme name="Gemeente Meierijst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e1" id="{10BCA24D-B79C-47E8-8EB1-4EE549628054}" vid="{341698DF-14C8-4C6A-993D-89D196B64750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62cb3f9-35b4-4596-8dfb-d7d51e8eb95e">
      <Terms xmlns="http://schemas.microsoft.com/office/infopath/2007/PartnerControls"/>
    </lcf76f155ced4ddcb4097134ff3c332f>
    <TaxCatchAll xmlns="c98d6913-044b-4e99-b8e6-a840313b209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2225A311125B47B8110FEC8E0E7BD3" ma:contentTypeVersion="13" ma:contentTypeDescription="Een nieuw document maken." ma:contentTypeScope="" ma:versionID="afb19e88f180bda4830b8969bbdff470">
  <xsd:schema xmlns:xsd="http://www.w3.org/2001/XMLSchema" xmlns:xs="http://www.w3.org/2001/XMLSchema" xmlns:p="http://schemas.microsoft.com/office/2006/metadata/properties" xmlns:ns2="c98d6913-044b-4e99-b8e6-a840313b2099" xmlns:ns3="862cb3f9-35b4-4596-8dfb-d7d51e8eb95e" targetNamespace="http://schemas.microsoft.com/office/2006/metadata/properties" ma:root="true" ma:fieldsID="f27ff6eff75a558c7c6ac6128b015777" ns2:_="" ns3:_="">
    <xsd:import namespace="c98d6913-044b-4e99-b8e6-a840313b2099"/>
    <xsd:import namespace="862cb3f9-35b4-4596-8dfb-d7d51e8eb95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8d6913-044b-4e99-b8e6-a840313b209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0f8073d-8c48-4f5c-a52e-6437e7d38c38}" ma:internalName="TaxCatchAll" ma:showField="CatchAllData" ma:web="c98d6913-044b-4e99-b8e6-a840313b20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2cb3f9-35b4-4596-8dfb-d7d51e8eb9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ce78b14a-69e4-45cf-adb5-5d07bdd05b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B2D3FF-F519-463B-BEFF-5FEEF35149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128C8C-A2F4-4CDC-AD71-9CF269124875}">
  <ds:schemaRefs>
    <ds:schemaRef ds:uri="862cb3f9-35b4-4596-8dfb-d7d51e8eb95e"/>
    <ds:schemaRef ds:uri="c98d6913-044b-4e99-b8e6-a840313b209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108BA61-923C-4806-9840-20598FF2F5B9}">
  <ds:schemaRefs>
    <ds:schemaRef ds:uri="862cb3f9-35b4-4596-8dfb-d7d51e8eb95e"/>
    <ds:schemaRef ds:uri="c98d6913-044b-4e99-b8e6-a840313b20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GMS_Presentatie</Template>
  <Application>Microsoft Office PowerPoint</Application>
  <PresentationFormat>Widescreen</PresentationFormat>
  <Slides>16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Kantoorthema</vt:lpstr>
      <vt:lpstr>Duurzame gebiedsontwikkeling</vt:lpstr>
      <vt:lpstr>Even voorstellen</vt:lpstr>
      <vt:lpstr>Agenda</vt:lpstr>
      <vt:lpstr>Wat willen we bereiken?</vt:lpstr>
      <vt:lpstr>Waarom is extra inzet nodig?</vt:lpstr>
      <vt:lpstr>Hoe willen we dat aanpakken?</vt:lpstr>
      <vt:lpstr>Bouwstenen voor kader</vt:lpstr>
      <vt:lpstr>Inhoudelijke doelen</vt:lpstr>
      <vt:lpstr>Inhoudelijke doelen</vt:lpstr>
      <vt:lpstr>Inhoudelijke doelen</vt:lpstr>
      <vt:lpstr>Inhoudelijke doelen</vt:lpstr>
      <vt:lpstr>Inhoudelijke doelen</vt:lpstr>
      <vt:lpstr>Inhoudelijke doelen</vt:lpstr>
      <vt:lpstr>Hoe verder – grove planning</vt:lpstr>
      <vt:lpstr>Reactie?</vt:lpstr>
      <vt:lpstr>PowerPoint Presentation</vt:lpstr>
    </vt:vector>
  </TitlesOfParts>
  <Company>Gemeente Meierijstad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Duurzaamheid in  gebiedsontwikkeling</dc:title>
  <dc:subject>Template voor een presentatie</dc:subject>
  <dc:creator>Marian van Weert-van den Elzen | gemeente Meierijstad</dc:creator>
  <dc:description>v1.1</dc:description>
  <cp:revision>1</cp:revision>
  <dcterms:created xsi:type="dcterms:W3CDTF">2023-04-24T14:30:22Z</dcterms:created>
  <dcterms:modified xsi:type="dcterms:W3CDTF">2025-02-13T12:37:26Z</dcterms:modified>
  <cp:category>Huisstijl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0x010100A32225A311125B47B8110FEC8E0E7BD3</vt:lpwstr>
  </property>
  <property fmtid="{D5CDD505-2E9C-101B-9397-08002B2CF9AE}" pid="3" name="MediaServiceImageTags">
    <vt:lpwstr/>
  </property>
</Properties>
</file>